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05" r:id="rId2"/>
    <p:sldMasterId id="2147483724" r:id="rId3"/>
  </p:sldMasterIdLst>
  <p:notesMasterIdLst>
    <p:notesMasterId r:id="rId34"/>
  </p:notesMasterIdLst>
  <p:sldIdLst>
    <p:sldId id="257" r:id="rId4"/>
    <p:sldId id="258" r:id="rId5"/>
    <p:sldId id="259" r:id="rId6"/>
    <p:sldId id="274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8" r:id="rId32"/>
    <p:sldId id="287" r:id="rId33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3"/>
    <p:restoredTop sz="96291"/>
  </p:normalViewPr>
  <p:slideViewPr>
    <p:cSldViewPr snapToGrid="0" snapToObjects="1">
      <p:cViewPr varScale="1">
        <p:scale>
          <a:sx n="154" d="100"/>
          <a:sy n="154" d="100"/>
        </p:scale>
        <p:origin x="216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zh-CN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9.4664899999999996E-2"/>
          <c:y val="7.6062699999999997E-2"/>
          <c:w val="0.900335"/>
          <c:h val="0.6979180000000000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</c:v>
                </c:pt>
              </c:strCache>
            </c:strRef>
          </c:tx>
          <c:spPr>
            <a:ln w="28575" cap="flat">
              <a:solidFill>
                <a:srgbClr val="00B0F0"/>
              </a:solidFill>
              <a:prstDash val="solid"/>
              <a:round/>
            </a:ln>
            <a:effectLst/>
          </c:spPr>
          <c:marker>
            <c:symbol val="diamond"/>
            <c:size val="6"/>
            <c:spPr>
              <a:solidFill>
                <a:srgbClr val="00B0F0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前端
功能</c:v>
                </c:pt>
                <c:pt idx="1">
                  <c:v>后端
功能</c:v>
                </c:pt>
                <c:pt idx="2">
                  <c:v>浏览器
兼容性</c:v>
                </c:pt>
                <c:pt idx="3">
                  <c:v>用户
友好性</c:v>
                </c:pt>
                <c:pt idx="4">
                  <c:v>无法
重现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4</c:v>
                </c:pt>
                <c:pt idx="2">
                  <c:v>2</c:v>
                </c:pt>
                <c:pt idx="3">
                  <c:v>4</c:v>
                </c:pt>
                <c:pt idx="4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0CF-5149-BCF5-8B5EAB044EC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</c:v>
                </c:pt>
              </c:strCache>
            </c:strRef>
          </c:tx>
          <c:spPr>
            <a:ln w="28575" cap="flat">
              <a:solidFill>
                <a:srgbClr val="404040"/>
              </a:solidFill>
              <a:prstDash val="solid"/>
              <a:round/>
            </a:ln>
            <a:effectLst/>
          </c:spPr>
          <c:marker>
            <c:symbol val="diamond"/>
            <c:size val="6"/>
            <c:spPr>
              <a:solidFill>
                <a:srgbClr val="595959"/>
              </a:solidFill>
              <a:ln w="9525" cap="flat">
                <a:solidFill>
                  <a:srgbClr val="404040"/>
                </a:solidFill>
                <a:prstDash val="solid"/>
                <a:round/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前端
功能</c:v>
                </c:pt>
                <c:pt idx="1">
                  <c:v>后端
功能</c:v>
                </c:pt>
                <c:pt idx="2">
                  <c:v>浏览器
兼容性</c:v>
                </c:pt>
                <c:pt idx="3">
                  <c:v>用户
友好性</c:v>
                </c:pt>
                <c:pt idx="4">
                  <c:v>无法
重现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14</c:v>
                </c:pt>
                <c:pt idx="1">
                  <c:v>1</c:v>
                </c:pt>
                <c:pt idx="2">
                  <c:v>2</c:v>
                </c:pt>
                <c:pt idx="3">
                  <c:v>5</c:v>
                </c:pt>
                <c:pt idx="4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0CF-5149-BCF5-8B5EAB044E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4734552"/>
        <c:axId val="2094734553"/>
      </c:line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FFFFFF"/>
            </a:solidFill>
            <a:prstDash val="solid"/>
            <a:round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7D7D7B"/>
                </a:solidFill>
                <a:latin typeface="Calibri"/>
              </a:defRPr>
            </a:pPr>
            <a:endParaRPr lang="zh-CN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0" sourceLinked="0"/>
        <c:majorTickMark val="none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7D7D7B"/>
                </a:solidFill>
                <a:latin typeface="Calibri"/>
              </a:defRPr>
            </a:pPr>
            <a:endParaRPr lang="zh-CN"/>
          </a:p>
        </c:txPr>
        <c:crossAx val="2094734552"/>
        <c:crosses val="autoZero"/>
        <c:crossBetween val="between"/>
        <c:majorUnit val="3.5"/>
        <c:minorUnit val="1.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zh-CN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25333"/>
          <c:y val="8.5904400000000006E-2"/>
          <c:w val="0.86941500000000005"/>
          <c:h val="0.6545570000000000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登录</c:v>
                </c:pt>
              </c:strCache>
            </c:strRef>
          </c:tx>
          <c:spPr>
            <a:ln w="28575" cap="rnd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circle"/>
            <c:size val="4"/>
            <c:spPr>
              <a:solidFill>
                <a:schemeClr val="accent1"/>
              </a:solidFill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c:spPr>
          </c:marker>
          <c:dLbls>
            <c:numFmt formatCode="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 b="0" i="0" u="none" strike="noStrike">
                    <a:solidFill>
                      <a:srgbClr val="404040"/>
                    </a:solidFill>
                    <a:latin typeface="Calibri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20</c:v>
                </c:pt>
                <c:pt idx="1">
                  <c:v>50</c:v>
                </c:pt>
                <c:pt idx="2">
                  <c:v>100</c:v>
                </c:pt>
                <c:pt idx="3">
                  <c:v>300</c:v>
                </c:pt>
                <c:pt idx="4">
                  <c:v>500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4"/>
                <c:pt idx="0">
                  <c:v>151</c:v>
                </c:pt>
                <c:pt idx="1">
                  <c:v>219</c:v>
                </c:pt>
                <c:pt idx="2">
                  <c:v>326</c:v>
                </c:pt>
                <c:pt idx="3">
                  <c:v>655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FE2-CA45-B96C-47CCB09AF65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单独场景</c:v>
                </c:pt>
              </c:strCache>
            </c:strRef>
          </c:tx>
          <c:spPr>
            <a:ln w="28575" cap="rnd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circle"/>
            <c:size val="4"/>
            <c:spPr>
              <a:solidFill>
                <a:schemeClr val="accent2"/>
              </a:solidFill>
              <a:ln w="9525" cap="flat">
                <a:solidFill>
                  <a:schemeClr val="accent2"/>
                </a:solidFill>
                <a:prstDash val="solid"/>
                <a:round/>
              </a:ln>
              <a:effectLst/>
            </c:spPr>
          </c:marker>
          <c:dLbls>
            <c:numFmt formatCode="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 b="0" i="0" u="none" strike="noStrike">
                    <a:solidFill>
                      <a:srgbClr val="404040"/>
                    </a:solidFill>
                    <a:latin typeface="Calibri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20</c:v>
                </c:pt>
                <c:pt idx="1">
                  <c:v>50</c:v>
                </c:pt>
                <c:pt idx="2">
                  <c:v>100</c:v>
                </c:pt>
                <c:pt idx="3">
                  <c:v>300</c:v>
                </c:pt>
                <c:pt idx="4">
                  <c:v>500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4"/>
                <c:pt idx="0">
                  <c:v>123</c:v>
                </c:pt>
                <c:pt idx="1">
                  <c:v>134</c:v>
                </c:pt>
                <c:pt idx="2">
                  <c:v>447</c:v>
                </c:pt>
                <c:pt idx="3">
                  <c:v>597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FE2-CA45-B96C-47CCB09AF65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混合场景</c:v>
                </c:pt>
              </c:strCache>
            </c:strRef>
          </c:tx>
          <c:spPr>
            <a:ln w="28575" cap="rnd">
              <a:solidFill>
                <a:schemeClr val="accent3"/>
              </a:solidFill>
              <a:prstDash val="solid"/>
              <a:round/>
            </a:ln>
            <a:effectLst/>
          </c:spPr>
          <c:marker>
            <c:symbol val="circle"/>
            <c:size val="4"/>
            <c:spPr>
              <a:solidFill>
                <a:schemeClr val="accent3"/>
              </a:solidFill>
              <a:ln w="9525" cap="flat">
                <a:solidFill>
                  <a:schemeClr val="accent3"/>
                </a:solidFill>
                <a:prstDash val="solid"/>
                <a:round/>
              </a:ln>
              <a:effectLst/>
            </c:spPr>
          </c:marker>
          <c:dLbls>
            <c:numFmt formatCode="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 b="0" i="0" u="none" strike="noStrike">
                    <a:solidFill>
                      <a:srgbClr val="404040"/>
                    </a:solidFill>
                    <a:latin typeface="Calibri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20</c:v>
                </c:pt>
                <c:pt idx="1">
                  <c:v>50</c:v>
                </c:pt>
                <c:pt idx="2">
                  <c:v>100</c:v>
                </c:pt>
                <c:pt idx="3">
                  <c:v>300</c:v>
                </c:pt>
                <c:pt idx="4">
                  <c:v>500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4"/>
                <c:pt idx="0">
                  <c:v>156</c:v>
                </c:pt>
                <c:pt idx="1">
                  <c:v>130</c:v>
                </c:pt>
                <c:pt idx="2">
                  <c:v>225</c:v>
                </c:pt>
                <c:pt idx="3">
                  <c:v>628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FE2-CA45-B96C-47CCB09AF65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压力测试</c:v>
                </c:pt>
              </c:strCache>
            </c:strRef>
          </c:tx>
          <c:spPr>
            <a:ln w="47625" cap="flat">
              <a:solidFill>
                <a:srgbClr val="7D60A0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accent4"/>
              </a:solidFill>
              <a:ln w="9525" cap="flat">
                <a:solidFill>
                  <a:srgbClr val="7D60A0"/>
                </a:solidFill>
                <a:prstDash val="solid"/>
                <a:round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 b="0" i="0" u="none" strike="noStrike">
                    <a:solidFill>
                      <a:srgbClr val="000000"/>
                    </a:solidFill>
                    <a:latin typeface="Calibri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20</c:v>
                </c:pt>
                <c:pt idx="1">
                  <c:v>50</c:v>
                </c:pt>
                <c:pt idx="2">
                  <c:v>100</c:v>
                </c:pt>
                <c:pt idx="3">
                  <c:v>300</c:v>
                </c:pt>
                <c:pt idx="4">
                  <c:v>500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220</c:v>
                </c:pt>
                <c:pt idx="1">
                  <c:v>246</c:v>
                </c:pt>
                <c:pt idx="2">
                  <c:v>321</c:v>
                </c:pt>
                <c:pt idx="3">
                  <c:v>447</c:v>
                </c:pt>
                <c:pt idx="4">
                  <c:v>800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FE2-CA45-B96C-47CCB09AF6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4734552"/>
        <c:axId val="2094734553"/>
      </c:lineChart>
      <c:catAx>
        <c:axId val="2094734552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sz="1300" b="0" i="0" u="none" strike="noStrike">
                    <a:solidFill>
                      <a:srgbClr val="595959"/>
                    </a:solidFill>
                    <a:latin typeface="Calibri"/>
                  </a:defRPr>
                </a:pPr>
                <a:r>
                  <a:rPr lang="zh-CN" altLang="en-US" sz="1300" b="0" i="0" u="none" strike="noStrike">
                    <a:solidFill>
                      <a:srgbClr val="595959"/>
                    </a:solidFill>
                    <a:latin typeface="Calibri"/>
                  </a:rPr>
                  <a:t>并发用户数</a:t>
                </a:r>
                <a:r>
                  <a:rPr lang="en-US" altLang="zh-CN" sz="1300" b="0" i="0" u="none" strike="noStrike">
                    <a:solidFill>
                      <a:srgbClr val="595959"/>
                    </a:solidFill>
                    <a:latin typeface="Calibri"/>
                  </a:rPr>
                  <a:t>(</a:t>
                </a:r>
                <a:r>
                  <a:rPr lang="zh-CN" altLang="en-US" sz="1300" b="0" i="0" u="none" strike="noStrike">
                    <a:solidFill>
                      <a:srgbClr val="595959"/>
                    </a:solidFill>
                    <a:latin typeface="Calibri"/>
                  </a:rPr>
                  <a:t>个</a:t>
                </a:r>
                <a:r>
                  <a:rPr lang="en-US" altLang="zh-CN" sz="1300" b="0" i="0" u="none" strike="noStrike">
                    <a:solidFill>
                      <a:srgbClr val="595959"/>
                    </a:solidFill>
                    <a:latin typeface="Calibri"/>
                  </a:rPr>
                  <a:t>)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D9D9D9"/>
            </a:solidFill>
            <a:prstDash val="solid"/>
            <a:round/>
          </a:ln>
        </c:spPr>
        <c:txPr>
          <a:bodyPr rot="0"/>
          <a:lstStyle/>
          <a:p>
            <a:pPr>
              <a:defRPr sz="1100" b="0" i="0" u="none" strike="noStrike">
                <a:solidFill>
                  <a:srgbClr val="595959"/>
                </a:solidFill>
                <a:latin typeface="Calibri"/>
              </a:defRPr>
            </a:pPr>
            <a:endParaRPr lang="zh-CN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 rot="-5400000"/>
              <a:lstStyle/>
              <a:p>
                <a:pPr>
                  <a:defRPr sz="1300" b="0" i="0" u="none" strike="noStrike">
                    <a:solidFill>
                      <a:srgbClr val="595959"/>
                    </a:solidFill>
                    <a:latin typeface="Calibri"/>
                  </a:defRPr>
                </a:pPr>
                <a:r>
                  <a:rPr lang="zh-CN" altLang="en-US" sz="1300" b="0" i="0" u="none" strike="noStrike">
                    <a:solidFill>
                      <a:srgbClr val="595959"/>
                    </a:solidFill>
                    <a:latin typeface="Calibri"/>
                  </a:rPr>
                  <a:t>事务平均响应时间</a:t>
                </a:r>
                <a:r>
                  <a:rPr lang="en-US" altLang="zh-CN" sz="1300" b="0" i="0" u="none" strike="noStrike">
                    <a:solidFill>
                      <a:srgbClr val="595959"/>
                    </a:solidFill>
                    <a:latin typeface="Calibri"/>
                  </a:rPr>
                  <a:t>(</a:t>
                </a:r>
                <a:r>
                  <a:rPr lang="en-US" sz="1300" b="0" i="0" u="none" strike="noStrike">
                    <a:solidFill>
                      <a:srgbClr val="595959"/>
                    </a:solidFill>
                    <a:latin typeface="Calibri"/>
                  </a:rPr>
                  <a:t>ms)</a:t>
                </a:r>
              </a:p>
            </c:rich>
          </c:tx>
          <c:overlay val="1"/>
        </c:title>
        <c:numFmt formatCode="0" sourceLinked="0"/>
        <c:majorTickMark val="none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100" b="0" i="0" u="none" strike="noStrike">
                <a:solidFill>
                  <a:srgbClr val="595959"/>
                </a:solidFill>
                <a:latin typeface="Calibri"/>
              </a:defRPr>
            </a:pPr>
            <a:endParaRPr lang="zh-CN"/>
          </a:p>
        </c:txPr>
        <c:crossAx val="2094734552"/>
        <c:crosses val="autoZero"/>
        <c:crossBetween val="between"/>
        <c:majorUnit val="200"/>
        <c:minorUnit val="100"/>
      </c:valAx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5.6563500000000003E-2"/>
          <c:y val="0.93563300000000005"/>
          <c:w val="0.93334700000000004"/>
          <c:h val="6.4366800000000002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100" b="0" i="0" u="none" strike="noStrike">
              <a:solidFill>
                <a:srgbClr val="595959"/>
              </a:solidFill>
              <a:latin typeface="Calibri"/>
            </a:defRPr>
          </a:pPr>
          <a:endParaRPr lang="zh-CN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zh-CN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5596199999999999"/>
          <c:y val="4.17919E-2"/>
          <c:w val="0.83892999999999995"/>
          <c:h val="0.6835679999999999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登录</c:v>
                </c:pt>
              </c:strCache>
            </c:strRef>
          </c:tx>
          <c:spPr>
            <a:ln w="28575" cap="rnd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circle"/>
            <c:size val="4"/>
            <c:spPr>
              <a:solidFill>
                <a:schemeClr val="accent1"/>
              </a:solidFill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c:spPr>
          </c:marker>
          <c:dLbls>
            <c:numFmt formatCode="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 b="0" i="0" u="none" strike="noStrike">
                    <a:solidFill>
                      <a:srgbClr val="404040"/>
                    </a:solidFill>
                    <a:latin typeface="Calibri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Sheet1!$A$2:$A$9</c:f>
              <c:strCache>
                <c:ptCount val="8"/>
                <c:pt idx="0">
                  <c:v>20</c:v>
                </c:pt>
                <c:pt idx="1">
                  <c:v>30</c:v>
                </c:pt>
                <c:pt idx="2">
                  <c:v>40</c:v>
                </c:pt>
                <c:pt idx="3">
                  <c:v>50</c:v>
                </c:pt>
                <c:pt idx="4">
                  <c:v>100</c:v>
                </c:pt>
                <c:pt idx="5">
                  <c:v>200</c:v>
                </c:pt>
                <c:pt idx="6">
                  <c:v>500</c:v>
                </c:pt>
                <c:pt idx="7">
                  <c:v>1000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6"/>
                <c:pt idx="0">
                  <c:v>36</c:v>
                </c:pt>
                <c:pt idx="1">
                  <c:v>54</c:v>
                </c:pt>
                <c:pt idx="2">
                  <c:v>44</c:v>
                </c:pt>
                <c:pt idx="3">
                  <c:v>79</c:v>
                </c:pt>
                <c:pt idx="4">
                  <c:v>50</c:v>
                </c:pt>
                <c:pt idx="5">
                  <c:v>107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EE9-7044-B848-0CBFF86DB31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修改权限</c:v>
                </c:pt>
              </c:strCache>
            </c:strRef>
          </c:tx>
          <c:spPr>
            <a:ln w="28575" cap="rnd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circle"/>
            <c:size val="4"/>
            <c:spPr>
              <a:solidFill>
                <a:schemeClr val="accent2"/>
              </a:solidFill>
              <a:ln w="9525" cap="flat">
                <a:solidFill>
                  <a:schemeClr val="accent2"/>
                </a:solidFill>
                <a:prstDash val="solid"/>
                <a:round/>
              </a:ln>
              <a:effectLst/>
            </c:spPr>
          </c:marker>
          <c:dLbls>
            <c:numFmt formatCode="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 b="0" i="0" u="none" strike="noStrike">
                    <a:solidFill>
                      <a:srgbClr val="404040"/>
                    </a:solidFill>
                    <a:latin typeface="Calibri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Sheet1!$A$2:$A$9</c:f>
              <c:strCache>
                <c:ptCount val="8"/>
                <c:pt idx="0">
                  <c:v>20</c:v>
                </c:pt>
                <c:pt idx="1">
                  <c:v>30</c:v>
                </c:pt>
                <c:pt idx="2">
                  <c:v>40</c:v>
                </c:pt>
                <c:pt idx="3">
                  <c:v>50</c:v>
                </c:pt>
                <c:pt idx="4">
                  <c:v>100</c:v>
                </c:pt>
                <c:pt idx="5">
                  <c:v>200</c:v>
                </c:pt>
                <c:pt idx="6">
                  <c:v>500</c:v>
                </c:pt>
                <c:pt idx="7">
                  <c:v>1000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6"/>
                <c:pt idx="0">
                  <c:v>72</c:v>
                </c:pt>
                <c:pt idx="1">
                  <c:v>15</c:v>
                </c:pt>
                <c:pt idx="2">
                  <c:v>48</c:v>
                </c:pt>
                <c:pt idx="3">
                  <c:v>34</c:v>
                </c:pt>
                <c:pt idx="4">
                  <c:v>36</c:v>
                </c:pt>
                <c:pt idx="5">
                  <c:v>853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EE9-7044-B848-0CBFF86DB31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混合场景</c:v>
                </c:pt>
              </c:strCache>
            </c:strRef>
          </c:tx>
          <c:spPr>
            <a:ln w="28575" cap="rnd">
              <a:solidFill>
                <a:schemeClr val="accent3"/>
              </a:solidFill>
              <a:prstDash val="solid"/>
              <a:round/>
            </a:ln>
            <a:effectLst/>
          </c:spPr>
          <c:marker>
            <c:symbol val="circle"/>
            <c:size val="4"/>
            <c:spPr>
              <a:solidFill>
                <a:schemeClr val="accent3"/>
              </a:solidFill>
              <a:ln w="9525" cap="flat">
                <a:solidFill>
                  <a:schemeClr val="accent3"/>
                </a:solidFill>
                <a:prstDash val="solid"/>
                <a:round/>
              </a:ln>
              <a:effectLst/>
            </c:spPr>
          </c:marker>
          <c:dLbls>
            <c:numFmt formatCode="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 b="0" i="0" u="none" strike="noStrike">
                    <a:solidFill>
                      <a:srgbClr val="404040"/>
                    </a:solidFill>
                    <a:latin typeface="Calibri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Sheet1!$A$2:$A$9</c:f>
              <c:strCache>
                <c:ptCount val="8"/>
                <c:pt idx="0">
                  <c:v>20</c:v>
                </c:pt>
                <c:pt idx="1">
                  <c:v>30</c:v>
                </c:pt>
                <c:pt idx="2">
                  <c:v>40</c:v>
                </c:pt>
                <c:pt idx="3">
                  <c:v>50</c:v>
                </c:pt>
                <c:pt idx="4">
                  <c:v>100</c:v>
                </c:pt>
                <c:pt idx="5">
                  <c:v>200</c:v>
                </c:pt>
                <c:pt idx="6">
                  <c:v>500</c:v>
                </c:pt>
                <c:pt idx="7">
                  <c:v>1000</c:v>
                </c:pt>
              </c:strCache>
            </c:strRef>
          </c:cat>
          <c:val>
            <c:numRef>
              <c:f>Sheet1!$D$2:$D$9</c:f>
              <c:numCache>
                <c:formatCode>General</c:formatCode>
                <c:ptCount val="4"/>
                <c:pt idx="0">
                  <c:v>291</c:v>
                </c:pt>
                <c:pt idx="1">
                  <c:v>219</c:v>
                </c:pt>
                <c:pt idx="2">
                  <c:v>253</c:v>
                </c:pt>
                <c:pt idx="3">
                  <c:v>300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EE9-7044-B848-0CBFF86DB31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大数据量</c:v>
                </c:pt>
              </c:strCache>
            </c:strRef>
          </c:tx>
          <c:spPr>
            <a:ln w="28575" cap="rnd">
              <a:solidFill>
                <a:schemeClr val="accent4"/>
              </a:solidFill>
              <a:prstDash val="solid"/>
              <a:round/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 cap="flat">
                <a:solidFill>
                  <a:schemeClr val="accent4"/>
                </a:solidFill>
                <a:prstDash val="solid"/>
                <a:round/>
              </a:ln>
              <a:effectLst/>
            </c:spPr>
          </c:marker>
          <c:dLbls>
            <c:numFmt formatCode="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 b="0" i="0" u="none" strike="noStrike">
                    <a:solidFill>
                      <a:srgbClr val="404040"/>
                    </a:solidFill>
                    <a:latin typeface="Calibri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Sheet1!$A$2:$A$9</c:f>
              <c:strCache>
                <c:ptCount val="8"/>
                <c:pt idx="0">
                  <c:v>20</c:v>
                </c:pt>
                <c:pt idx="1">
                  <c:v>30</c:v>
                </c:pt>
                <c:pt idx="2">
                  <c:v>40</c:v>
                </c:pt>
                <c:pt idx="3">
                  <c:v>50</c:v>
                </c:pt>
                <c:pt idx="4">
                  <c:v>100</c:v>
                </c:pt>
                <c:pt idx="5">
                  <c:v>200</c:v>
                </c:pt>
                <c:pt idx="6">
                  <c:v>500</c:v>
                </c:pt>
                <c:pt idx="7">
                  <c:v>1000</c:v>
                </c:pt>
              </c:strCache>
            </c:strRef>
          </c:cat>
          <c:val>
            <c:numRef>
              <c:f>Sheet1!$E$2:$E$9</c:f>
              <c:numCache>
                <c:formatCode>General</c:formatCode>
                <c:ptCount val="8"/>
                <c:pt idx="4">
                  <c:v>31</c:v>
                </c:pt>
                <c:pt idx="5">
                  <c:v>67</c:v>
                </c:pt>
                <c:pt idx="6">
                  <c:v>35</c:v>
                </c:pt>
                <c:pt idx="7">
                  <c:v>1338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EE9-7044-B848-0CBFF86DB3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4734552"/>
        <c:axId val="2094734553"/>
      </c:lineChart>
      <c:catAx>
        <c:axId val="2094734552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sz="1300" b="0" i="0" u="none" strike="noStrike">
                    <a:solidFill>
                      <a:srgbClr val="595959"/>
                    </a:solidFill>
                    <a:latin typeface="Calibri"/>
                  </a:defRPr>
                </a:pPr>
                <a:r>
                  <a:rPr lang="zh-CN" altLang="en-US" sz="1300" b="0" i="0" u="none" strike="noStrike">
                    <a:solidFill>
                      <a:srgbClr val="595959"/>
                    </a:solidFill>
                    <a:latin typeface="Calibri"/>
                  </a:rPr>
                  <a:t>并发用户数</a:t>
                </a:r>
                <a:r>
                  <a:rPr lang="en-US" altLang="zh-CN" sz="1300" b="0" i="0" u="none" strike="noStrike">
                    <a:solidFill>
                      <a:srgbClr val="595959"/>
                    </a:solidFill>
                    <a:latin typeface="Calibri"/>
                  </a:rPr>
                  <a:t>(</a:t>
                </a:r>
                <a:r>
                  <a:rPr lang="zh-CN" altLang="en-US" sz="1300" b="0" i="0" u="none" strike="noStrike">
                    <a:solidFill>
                      <a:srgbClr val="595959"/>
                    </a:solidFill>
                    <a:latin typeface="Calibri"/>
                  </a:rPr>
                  <a:t>个</a:t>
                </a:r>
                <a:r>
                  <a:rPr lang="en-US" altLang="zh-CN" sz="1300" b="0" i="0" u="none" strike="noStrike">
                    <a:solidFill>
                      <a:srgbClr val="595959"/>
                    </a:solidFill>
                    <a:latin typeface="Calibri"/>
                  </a:rPr>
                  <a:t>)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D9D9D9"/>
            </a:solidFill>
            <a:prstDash val="solid"/>
            <a:round/>
          </a:ln>
        </c:spPr>
        <c:txPr>
          <a:bodyPr rot="0"/>
          <a:lstStyle/>
          <a:p>
            <a:pPr>
              <a:defRPr sz="1100" b="0" i="0" u="none" strike="noStrike">
                <a:solidFill>
                  <a:srgbClr val="595959"/>
                </a:solidFill>
                <a:latin typeface="Calibri"/>
              </a:defRPr>
            </a:pPr>
            <a:endParaRPr lang="zh-CN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 rot="-5400000"/>
              <a:lstStyle/>
              <a:p>
                <a:pPr>
                  <a:defRPr sz="1300" b="0" i="0" u="none" strike="noStrike">
                    <a:solidFill>
                      <a:srgbClr val="595959"/>
                    </a:solidFill>
                    <a:latin typeface="Calibri"/>
                  </a:defRPr>
                </a:pPr>
                <a:r>
                  <a:rPr lang="zh-CN" altLang="en-US" sz="1300" b="0" i="0" u="none" strike="noStrike">
                    <a:solidFill>
                      <a:srgbClr val="595959"/>
                    </a:solidFill>
                    <a:latin typeface="Calibri"/>
                  </a:rPr>
                  <a:t>事务平均响应时间</a:t>
                </a:r>
                <a:r>
                  <a:rPr lang="en-US" altLang="zh-CN" sz="1300" b="0" i="0" u="none" strike="noStrike">
                    <a:solidFill>
                      <a:srgbClr val="595959"/>
                    </a:solidFill>
                    <a:latin typeface="Calibri"/>
                  </a:rPr>
                  <a:t>(</a:t>
                </a:r>
                <a:r>
                  <a:rPr lang="en-US" sz="1300" b="0" i="0" u="none" strike="noStrike">
                    <a:solidFill>
                      <a:srgbClr val="595959"/>
                    </a:solidFill>
                    <a:latin typeface="Calibri"/>
                  </a:rPr>
                  <a:t>ms)</a:t>
                </a:r>
              </a:p>
            </c:rich>
          </c:tx>
          <c:overlay val="1"/>
        </c:title>
        <c:numFmt formatCode="0" sourceLinked="0"/>
        <c:majorTickMark val="none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100" b="0" i="0" u="none" strike="noStrike">
                <a:solidFill>
                  <a:srgbClr val="595959"/>
                </a:solidFill>
                <a:latin typeface="Calibri"/>
              </a:defRPr>
            </a:pPr>
            <a:endParaRPr lang="zh-CN"/>
          </a:p>
        </c:txPr>
        <c:crossAx val="2094734552"/>
        <c:crosses val="autoZero"/>
        <c:crossBetween val="between"/>
        <c:majorUnit val="350"/>
        <c:minorUnit val="175"/>
      </c:valAx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7.0976399999999995E-2"/>
          <c:y val="0.93177699999999997"/>
          <c:w val="0.92902399999999996"/>
          <c:h val="6.8222500000000005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100" b="0" i="0" u="none" strike="noStrike">
              <a:solidFill>
                <a:srgbClr val="595959"/>
              </a:solidFill>
              <a:latin typeface="Calibri"/>
            </a:defRPr>
          </a:pPr>
          <a:endParaRPr lang="zh-CN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1" name="Shape 16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开发方式：瀑布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37D1-119A-4134-9FA0-757E82753AA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769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5" name="Shape 2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A组补充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2" name="Shape 3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A组补充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6" name="Shape 3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A组补充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4" name="Shape 3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内存在空闲情况下为54%左右，nginx部署后58%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0" name="Shape 4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【邹媛媛】我从后端开发来看：最一开始的逻辑分层要设计好，可以避免结构的混乱；单元测试有它的作用，可以帮忙测出没有发现的bug，需要一边进行功能开发，一边进行单元测试；数据库表结构一定要设计好，重要。</a:t>
            </a:r>
          </a:p>
          <a:p>
            <a:r>
              <a:rPr dirty="0"/>
              <a:t>【赵晨旭】测试角度：1、从系统整体测试迭代流程来看，前期的需求确立非常重要，测试人员需要熟读功能需求文，疑问点及时和RD及PM确认，当需求出现变更时，需要和开发及项目负责人及时沟通和确认变更点，修改测试用例。2、手工功能测试难免出现漏测的情况，最好可以通过接口自动化的方式保证覆盖率。</a:t>
            </a:r>
          </a:p>
          <a:p>
            <a:pPr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 err="1"/>
              <a:t>前后端分离开发要求在开发前定义好API接口，能帮助我们更快理解需求</a:t>
            </a: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dirty="0"/>
              <a:t>【</a:t>
            </a:r>
            <a:r>
              <a:rPr lang="zh-CN" altLang="en-US" dirty="0"/>
              <a:t>张子豪</a:t>
            </a:r>
            <a:r>
              <a:rPr lang="en-US" altLang="zh-CN" dirty="0"/>
              <a:t>】</a:t>
            </a:r>
            <a:r>
              <a:rPr lang="zh-CN" altLang="en-US" sz="1200" dirty="0">
                <a:effectLst/>
                <a:latin typeface="+mn-lt"/>
                <a:ea typeface="+mn-ea"/>
                <a:cs typeface="+mn-cs"/>
                <a:sym typeface="微软雅黑"/>
              </a:rPr>
              <a:t>通过本次课程，完整体验了开发一个项目从需求分析、设计到代码实现、测试以及最终部署的全过程。在开发中，也学习到了很多关于框架等的新知识，提升了自己的编程能力，增加了编程经验。相信这会对我以后的开发过程有很大的帮助。</a:t>
            </a:r>
          </a:p>
          <a:p>
            <a:pPr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lang="en-US" altLang="zh-CN" dirty="0"/>
          </a:p>
          <a:p>
            <a:r>
              <a:rPr lang="en-US" altLang="zh-Hans" dirty="0"/>
              <a:t>【</a:t>
            </a:r>
            <a:r>
              <a:rPr lang="zh-CN" altLang="en-US" dirty="0"/>
              <a:t>丁和俊</a:t>
            </a:r>
            <a:r>
              <a:rPr lang="en-US" altLang="zh-Hans" dirty="0"/>
              <a:t>】</a:t>
            </a:r>
            <a:r>
              <a:rPr lang="zh-CN" altLang="en-US" sz="1200" dirty="0">
                <a:effectLst/>
                <a:latin typeface="+mn-lt"/>
                <a:ea typeface="+mn-ea"/>
                <a:cs typeface="+mn-cs"/>
                <a:sym typeface="Calibri"/>
              </a:rPr>
              <a:t>通过本次课程，学习到了完整的体验完整的软件开发过程，</a:t>
            </a:r>
          </a:p>
          <a:p>
            <a:r>
              <a:rPr lang="zh-CN" altLang="en-US" sz="1200" dirty="0">
                <a:effectLst/>
                <a:latin typeface="+mn-lt"/>
                <a:ea typeface="+mn-ea"/>
                <a:cs typeface="+mn-cs"/>
                <a:sym typeface="Calibri"/>
              </a:rPr>
              <a:t>尝试了团队合作的交流沟通，理解了产品开发的方方面面，</a:t>
            </a:r>
          </a:p>
          <a:p>
            <a:r>
              <a:rPr lang="zh-CN" altLang="en-US" sz="1200" dirty="0">
                <a:effectLst/>
                <a:latin typeface="+mn-lt"/>
                <a:ea typeface="+mn-ea"/>
                <a:cs typeface="+mn-cs"/>
                <a:sym typeface="Calibri"/>
              </a:rPr>
              <a:t>规范了编程和写文档的格式，学会了利用所学的软件工程的理论和知识来解决实际的需求问题，感受到了测试对维护优秀代码的实用性和重要性。</a:t>
            </a:r>
          </a:p>
          <a:p>
            <a:pPr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8" name="Shape 4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A组3D导览</a:t>
            </a:r>
          </a:p>
          <a:p>
            <a:r>
              <a:t>B组批量导入试题</a:t>
            </a:r>
          </a:p>
          <a:p>
            <a:r>
              <a:t>前端CDN加速对比图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8" name="Shape 4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A组3D导览</a:t>
            </a:r>
          </a:p>
          <a:p>
            <a:r>
              <a:t>B组批量导入试题</a:t>
            </a:r>
          </a:p>
          <a:p>
            <a:r>
              <a:t>前端CDN加速对比图</a:t>
            </a:r>
          </a:p>
        </p:txBody>
      </p:sp>
    </p:spTree>
    <p:extLst>
      <p:ext uri="{BB962C8B-B14F-4D97-AF65-F5344CB8AC3E}">
        <p14:creationId xmlns:p14="http://schemas.microsoft.com/office/powerpoint/2010/main" val="458718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99" name="Shape 99"/>
          <p:cNvSpPr>
            <a:spLocks noGrp="1"/>
          </p:cNvSpPr>
          <p:nvPr>
            <p:ph type="body" sz="quarter" idx="1"/>
          </p:nvPr>
        </p:nvSpPr>
        <p:spPr>
          <a:xfrm>
            <a:off x="457200" y="1151334"/>
            <a:ext cx="4040188" cy="47982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0" name="Shape 100"/>
          <p:cNvSpPr>
            <a:spLocks noGrp="1"/>
          </p:cNvSpPr>
          <p:nvPr>
            <p:ph type="body" sz="quarter" idx="13"/>
          </p:nvPr>
        </p:nvSpPr>
        <p:spPr>
          <a:xfrm>
            <a:off x="4645026" y="1151334"/>
            <a:ext cx="4041776" cy="47982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101" name="Shape 10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title"/>
          </p:nvPr>
        </p:nvSpPr>
        <p:spPr>
          <a:xfrm>
            <a:off x="457201" y="204786"/>
            <a:ext cx="3008314" cy="87153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标题文本</a:t>
            </a:r>
          </a:p>
        </p:txBody>
      </p:sp>
      <p:sp>
        <p:nvSpPr>
          <p:cNvPr id="124" name="Shape 124"/>
          <p:cNvSpPr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6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5" name="Shape 125"/>
          <p:cNvSpPr>
            <a:spLocks noGrp="1"/>
          </p:cNvSpPr>
          <p:nvPr>
            <p:ph type="body" sz="half" idx="13"/>
          </p:nvPr>
        </p:nvSpPr>
        <p:spPr>
          <a:xfrm>
            <a:off x="457200" y="1076326"/>
            <a:ext cx="3008315" cy="351829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1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标题文本</a:t>
            </a:r>
          </a:p>
        </p:txBody>
      </p:sp>
      <p:sp>
        <p:nvSpPr>
          <p:cNvPr id="134" name="Shape 134"/>
          <p:cNvSpPr>
            <a:spLocks noGrp="1"/>
          </p:cNvSpPr>
          <p:nvPr>
            <p:ph type="pic" sz="half" idx="13"/>
          </p:nvPr>
        </p:nvSpPr>
        <p:spPr>
          <a:xfrm>
            <a:off x="1792288" y="459581"/>
            <a:ext cx="5486401" cy="30861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1792288" y="4025503"/>
            <a:ext cx="5486401" cy="60364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44" name="Shape 144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title"/>
          </p:nvPr>
        </p:nvSpPr>
        <p:spPr>
          <a:xfrm>
            <a:off x="6629400" y="205978"/>
            <a:ext cx="2057400" cy="4388646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53" name="Shape 153"/>
          <p:cNvSpPr>
            <a:spLocks noGrp="1"/>
          </p:cNvSpPr>
          <p:nvPr>
            <p:ph type="body" idx="1"/>
          </p:nvPr>
        </p:nvSpPr>
        <p:spPr>
          <a:xfrm>
            <a:off x="457200" y="205978"/>
            <a:ext cx="6019800" cy="4388646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4" name="Shape 15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0"/>
            <a:ext cx="1728788" cy="51435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7319" y="841772"/>
            <a:ext cx="6593681" cy="179070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7319" y="2701528"/>
            <a:ext cx="6593681" cy="1241822"/>
          </a:xfrm>
        </p:spPr>
        <p:txBody>
          <a:bodyPr>
            <a:normAutofit/>
          </a:bodyPr>
          <a:lstStyle>
            <a:lvl1pPr marL="0" indent="0" algn="l">
              <a:buNone/>
              <a:defRPr sz="1500" cap="all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08133" y="4057651"/>
            <a:ext cx="2057400" cy="273844"/>
          </a:xfrm>
        </p:spPr>
        <p:txBody>
          <a:bodyPr/>
          <a:lstStyle/>
          <a:p>
            <a:fld id="{9AB3A824-1A51-4B26-AD58-A6D8E14F6C04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7318" y="4057651"/>
            <a:ext cx="3843665" cy="273844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2684" y="4057650"/>
            <a:ext cx="578317" cy="273844"/>
          </a:xfrm>
        </p:spPr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21153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58202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064420"/>
            <a:ext cx="7429500" cy="2139553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318272"/>
            <a:ext cx="7429500" cy="1031082"/>
          </a:xfrm>
        </p:spPr>
        <p:txBody>
          <a:bodyPr>
            <a:normAutofit/>
          </a:bodyPr>
          <a:lstStyle>
            <a:lvl1pPr marL="0" indent="0">
              <a:buNone/>
              <a:defRPr sz="135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546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2.jpg"/>
          <p:cNvPicPr>
            <a:picLocks noChangeAspect="1"/>
          </p:cNvPicPr>
          <p:nvPr/>
        </p:nvPicPr>
        <p:blipFill>
          <a:blip r:embed="rId2">
            <a:extLst/>
          </a:blip>
          <a:srcRect b="12563"/>
          <a:stretch>
            <a:fillRect/>
          </a:stretch>
        </p:blipFill>
        <p:spPr>
          <a:xfrm>
            <a:off x="0" y="-11010"/>
            <a:ext cx="9144000" cy="5154512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1687114"/>
            <a:ext cx="3658792" cy="265628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1687114"/>
            <a:ext cx="3656408" cy="265628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11405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64345"/>
            <a:ext cx="7429500" cy="110847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515" y="1687115"/>
            <a:ext cx="3487337" cy="61793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2305048"/>
            <a:ext cx="3658793" cy="203835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6" y="1687114"/>
            <a:ext cx="3484952" cy="61793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305048"/>
            <a:ext cx="3656408" cy="203835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02863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99257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69117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457201"/>
            <a:ext cx="2892028" cy="1229913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444499"/>
            <a:ext cx="4418407" cy="3898901"/>
          </a:xfrm>
        </p:spPr>
        <p:txBody>
          <a:bodyPr anchor="ctr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1687114"/>
            <a:ext cx="2892028" cy="265628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000625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4450881" cy="122991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5541" y="457201"/>
            <a:ext cx="2750018" cy="38861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1687114"/>
            <a:ext cx="4450883" cy="265628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481198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3228499"/>
            <a:ext cx="7434266" cy="614516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454819"/>
            <a:ext cx="7434266" cy="2474834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40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3843015"/>
            <a:ext cx="7433144" cy="51185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07984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457200"/>
            <a:ext cx="7429466" cy="2571750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3314700"/>
            <a:ext cx="7428344" cy="1028699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042174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061322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524168"/>
            <a:ext cx="6564224" cy="41172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3232439"/>
            <a:ext cx="7429502" cy="1117122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  <p:sp>
        <p:nvSpPr>
          <p:cNvPr id="60" name="TextBox 59"/>
          <p:cNvSpPr txBox="1"/>
          <p:nvPr/>
        </p:nvSpPr>
        <p:spPr>
          <a:xfrm>
            <a:off x="677634" y="549295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903028" y="207372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01555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600531"/>
            <a:ext cx="7429501" cy="1883876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3493241"/>
            <a:ext cx="7428379" cy="855483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7206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005847"/>
            <a:ext cx="2397674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45939" y="2520197"/>
            <a:ext cx="2406551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008226"/>
            <a:ext cx="2388289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78160" y="2522576"/>
            <a:ext cx="2396873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005847"/>
            <a:ext cx="2396226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2520197"/>
            <a:ext cx="2396226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65257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457200"/>
            <a:ext cx="7429499" cy="14287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3303447"/>
            <a:ext cx="2396430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000249"/>
            <a:ext cx="2396430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3735644"/>
            <a:ext cx="2396430" cy="61338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3303447"/>
            <a:ext cx="2400300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000249"/>
            <a:ext cx="2399205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3735643"/>
            <a:ext cx="2400300" cy="60775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3303446"/>
            <a:ext cx="2393056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000249"/>
            <a:ext cx="2396227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3735641"/>
            <a:ext cx="2396226" cy="60775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39326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63053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457200"/>
            <a:ext cx="1503758" cy="38862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457200"/>
            <a:ext cx="5811443" cy="3886201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83616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4670269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085850"/>
            <a:ext cx="6619244" cy="2497186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1629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72202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146300"/>
            <a:ext cx="6619243" cy="143673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411962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1545432"/>
            <a:ext cx="3297254" cy="314682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1542069"/>
            <a:ext cx="3297256" cy="315018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00550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7097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" name="Shape 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4/26/18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08785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4/26/18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63372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1085850"/>
            <a:ext cx="2550798" cy="10858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085850"/>
            <a:ext cx="3896998" cy="3429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2346961"/>
            <a:ext cx="2550797" cy="21716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4/26/18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931013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390644"/>
            <a:ext cx="3819680" cy="1181106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857250"/>
            <a:ext cx="2400300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3813734" cy="10287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76670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3600440"/>
            <a:ext cx="6619243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730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4025494"/>
            <a:ext cx="6619242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6090472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6619244" cy="1485900"/>
          </a:xfrm>
        </p:spPr>
        <p:txBody>
          <a:bodyPr/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6619244" cy="177165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549873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085850"/>
            <a:ext cx="5999486" cy="1742531"/>
          </a:xfrm>
        </p:spPr>
        <p:txBody>
          <a:bodyPr/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7800" y="2828380"/>
            <a:ext cx="5459737" cy="25663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  <p:sp>
        <p:nvSpPr>
          <p:cNvPr id="12" name="TextBox 11"/>
          <p:cNvSpPr txBox="1"/>
          <p:nvPr/>
        </p:nvSpPr>
        <p:spPr>
          <a:xfrm>
            <a:off x="673721" y="728440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7868" y="196034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345224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343151"/>
            <a:ext cx="6619245" cy="123988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982050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485900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000250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485900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000250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485900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000250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4/26/18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994315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31882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657350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620409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31882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657350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620408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31882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657350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620406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4/26/18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2915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4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68162"/>
            <a:ext cx="9144000" cy="3312369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952100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322660"/>
            <a:ext cx="1314451" cy="4369594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665561"/>
            <a:ext cx="5567362" cy="4026693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582727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2069702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685800" y="1597819"/>
            <a:ext cx="7772400" cy="110252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2" name="Shape 52"/>
          <p:cNvSpPr>
            <a:spLocks noGrp="1"/>
          </p:cNvSpPr>
          <p:nvPr>
            <p:ph type="body" sz="quarter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pic>
        <p:nvPicPr>
          <p:cNvPr id="53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5" y="0"/>
            <a:ext cx="914195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hape 54"/>
          <p:cNvSpPr/>
          <p:nvPr/>
        </p:nvSpPr>
        <p:spPr>
          <a:xfrm>
            <a:off x="3203848" y="0"/>
            <a:ext cx="5976665" cy="5143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12203"/>
                </a:lnTo>
                <a:lnTo>
                  <a:pt x="2095" y="10800"/>
                </a:lnTo>
                <a:lnTo>
                  <a:pt x="0" y="9397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" name="Shape 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-432557" y="1293750"/>
            <a:ext cx="10009114" cy="2556000"/>
          </a:xfrm>
          <a:prstGeom prst="rect">
            <a:avLst/>
          </a:prstGeom>
          <a:ln w="3175">
            <a:solidFill>
              <a:srgbClr val="40404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3" name="image1.jpeg"/>
          <p:cNvPicPr>
            <a:picLocks noChangeAspect="1"/>
          </p:cNvPicPr>
          <p:nvPr/>
        </p:nvPicPr>
        <p:blipFill>
          <a:blip r:embed="rId2">
            <a:extLst/>
          </a:blip>
          <a:srcRect l="11" t="7921" b="43961"/>
          <a:stretch>
            <a:fillRect/>
          </a:stretch>
        </p:blipFill>
        <p:spPr>
          <a:xfrm>
            <a:off x="1025" y="1334328"/>
            <a:ext cx="9140944" cy="2474845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xfrm>
            <a:off x="722312" y="3305176"/>
            <a:ext cx="7772401" cy="1021557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标题文本</a:t>
            </a:r>
          </a:p>
        </p:txBody>
      </p:sp>
      <p:sp>
        <p:nvSpPr>
          <p:cNvPr id="81" name="Shape 81"/>
          <p:cNvSpPr>
            <a:spLocks noGrp="1"/>
          </p:cNvSpPr>
          <p:nvPr>
            <p:ph type="body" sz="quarter" idx="1"/>
          </p:nvPr>
        </p:nvSpPr>
        <p:spPr>
          <a:xfrm>
            <a:off x="722312" y="2180034"/>
            <a:ext cx="7772401" cy="112514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2" name="Shape 8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90" name="Shape 90"/>
          <p:cNvSpPr>
            <a:spLocks noGrp="1"/>
          </p:cNvSpPr>
          <p:nvPr>
            <p:ph type="body" sz="half" idx="1"/>
          </p:nvPr>
        </p:nvSpPr>
        <p:spPr>
          <a:xfrm>
            <a:off x="457200" y="1200150"/>
            <a:ext cx="4038600" cy="339447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1" name="Shape 9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37.xml"/><Relationship Id="rId21" Type="http://schemas.openxmlformats.org/officeDocument/2006/relationships/image" Target="../media/image9.png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image" Target="../media/image11.png"/><Relationship Id="rId10" Type="http://schemas.openxmlformats.org/officeDocument/2006/relationships/slideLayout" Target="../slideLayouts/slideLayout44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image" Target="../media/image10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jpeg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2051" y="0"/>
            <a:ext cx="914195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457200" y="69056"/>
            <a:ext cx="8229600" cy="1131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8422818" y="4769564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0716" y="0"/>
            <a:ext cx="9040416" cy="51435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1687115"/>
            <a:ext cx="7429499" cy="2656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28607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1"/>
            <a:ext cx="1141809" cy="17740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60" y="1"/>
            <a:ext cx="1202540" cy="856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17343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</p:sldLayoutIdLst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csdn.net/qq_35844177/article/details/78599064?locationNum=4&amp;fps=1" TargetMode="External"/><Relationship Id="rId1" Type="http://schemas.openxmlformats.org/officeDocument/2006/relationships/slideLayout" Target="../slideLayouts/slideLayout5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cnupet.cn/pet/doc/3d" TargetMode="External"/><Relationship Id="rId3" Type="http://schemas.openxmlformats.org/officeDocument/2006/relationships/hyperlink" Target="http://www.ecnupet.cn/pet/doc/parameter_trans" TargetMode="External"/><Relationship Id="rId7" Type="http://schemas.openxmlformats.org/officeDocument/2006/relationships/hyperlink" Target="http://www.ecnupet.cn/pet/doc/fileUpload" TargetMode="External"/><Relationship Id="rId2" Type="http://schemas.openxmlformats.org/officeDocument/2006/relationships/hyperlink" Target="http://www.ecnupet.cn/pet/doc/framework" TargetMode="External"/><Relationship Id="rId1" Type="http://schemas.openxmlformats.org/officeDocument/2006/relationships/slideLayout" Target="../slideLayouts/slideLayout52.xml"/><Relationship Id="rId6" Type="http://schemas.openxmlformats.org/officeDocument/2006/relationships/hyperlink" Target="http://www.ecnupet.cn/pet/doc/deploy2" TargetMode="External"/><Relationship Id="rId5" Type="http://schemas.openxmlformats.org/officeDocument/2006/relationships/hyperlink" Target="http://www.ecnupet.cn/pet/doc/deploy" TargetMode="External"/><Relationship Id="rId4" Type="http://schemas.openxmlformats.org/officeDocument/2006/relationships/hyperlink" Target="http://www.ecnupet.cn/pet/doc/parameter_trans2" TargetMode="External"/><Relationship Id="rId9" Type="http://schemas.openxmlformats.org/officeDocument/2006/relationships/hyperlink" Target="http://www.ecnupet.cn/pet/performanc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/>
        </p:nvSpPr>
        <p:spPr>
          <a:xfrm>
            <a:off x="125760" y="1563638"/>
            <a:ext cx="8892480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7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宠物医院学习系统</a:t>
            </a:r>
          </a:p>
        </p:txBody>
      </p:sp>
      <p:sp>
        <p:nvSpPr>
          <p:cNvPr id="165" name="Shape 165"/>
          <p:cNvSpPr/>
          <p:nvPr/>
        </p:nvSpPr>
        <p:spPr>
          <a:xfrm>
            <a:off x="4871364" y="3635256"/>
            <a:ext cx="2376266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汇报人：郑韵琦</a:t>
            </a:r>
            <a:r>
              <a:rPr lang="zh-Hans" altLang="en-US" dirty="0"/>
              <a:t>、</a:t>
            </a:r>
            <a:r>
              <a:rPr lang="zh-CN" altLang="en-US" dirty="0"/>
              <a:t>陈锦华</a:t>
            </a:r>
            <a:endParaRPr dirty="0"/>
          </a:p>
        </p:txBody>
      </p:sp>
      <p:sp>
        <p:nvSpPr>
          <p:cNvPr id="166" name="Shape 166"/>
          <p:cNvSpPr/>
          <p:nvPr/>
        </p:nvSpPr>
        <p:spPr>
          <a:xfrm>
            <a:off x="372487" y="-92547"/>
            <a:ext cx="622161" cy="1008114"/>
          </a:xfrm>
          <a:prstGeom prst="rect">
            <a:avLst/>
          </a:prstGeom>
          <a:solidFill>
            <a:srgbClr val="00B0F0">
              <a:alpha val="50000"/>
            </a:srgbClr>
          </a:solidFill>
          <a:ln w="3175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323527" y="77707"/>
            <a:ext cx="720082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000">
                <a:solidFill>
                  <a:srgbClr val="FFFFFF"/>
                </a:solidFill>
                <a:latin typeface="Agency FB"/>
                <a:ea typeface="Agency FB"/>
                <a:cs typeface="Agency FB"/>
                <a:sym typeface="Agency FB"/>
              </a:defRPr>
            </a:lvl1pPr>
          </a:lstStyle>
          <a:p>
            <a:r>
              <a:t>LOGO</a:t>
            </a:r>
          </a:p>
        </p:txBody>
      </p:sp>
      <p:sp>
        <p:nvSpPr>
          <p:cNvPr id="168" name="Shape 168"/>
          <p:cNvSpPr/>
          <p:nvPr/>
        </p:nvSpPr>
        <p:spPr>
          <a:xfrm>
            <a:off x="5604624" y="3973810"/>
            <a:ext cx="2040278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algn="ctr">
              <a:defRPr>
                <a:solidFill>
                  <a:srgbClr val="FFFFFF"/>
                </a:solidFill>
                <a:latin typeface="Agency FB"/>
                <a:ea typeface="Agency FB"/>
                <a:cs typeface="Agency FB"/>
                <a:sym typeface="Agency FB"/>
              </a:defRPr>
            </a:lvl1pPr>
          </a:lstStyle>
          <a:p>
            <a:r>
              <a:rPr dirty="0"/>
              <a:t> 2</a:t>
            </a:r>
            <a:r>
              <a:rPr lang="en-US" altLang="zh-Hans" baseline="30000" dirty="0"/>
              <a:t>nd</a:t>
            </a:r>
            <a:r>
              <a:rPr lang="zh-Hans" altLang="en-US" baseline="30000" dirty="0"/>
              <a:t> </a:t>
            </a:r>
            <a:r>
              <a:rPr lang="en-US" altLang="zh-Hans" dirty="0"/>
              <a:t>Group</a:t>
            </a:r>
            <a:r>
              <a:rPr lang="zh-Hans" altLang="en-US" dirty="0"/>
              <a:t> </a:t>
            </a:r>
            <a:endParaRPr lang="en-US" altLang="zh-CN" baseline="30000" dirty="0"/>
          </a:p>
          <a:p>
            <a:r>
              <a:rPr lang="en-US" altLang="zh-Hans" dirty="0"/>
              <a:t>Group</a:t>
            </a:r>
            <a:r>
              <a:rPr lang="zh-Hans" altLang="en-US" dirty="0"/>
              <a:t> </a:t>
            </a:r>
            <a:r>
              <a:rPr lang="en-US" altLang="zh-Hans" dirty="0"/>
              <a:t>3</a:t>
            </a:r>
            <a:r>
              <a:rPr lang="zh-Hans" altLang="en-US" dirty="0"/>
              <a:t> </a:t>
            </a:r>
            <a:r>
              <a:rPr lang="en-US" altLang="zh-Hans" dirty="0"/>
              <a:t>&amp;</a:t>
            </a:r>
            <a:r>
              <a:rPr lang="zh-Hans" altLang="en-US" dirty="0"/>
              <a:t> </a:t>
            </a:r>
            <a:r>
              <a:rPr lang="en-US" altLang="zh-Hans" dirty="0"/>
              <a:t>Group</a:t>
            </a:r>
            <a:r>
              <a:rPr lang="zh-Hans" altLang="en-US" dirty="0"/>
              <a:t> </a:t>
            </a:r>
            <a:r>
              <a:rPr lang="en-US" altLang="zh-Hans" dirty="0"/>
              <a:t>4</a:t>
            </a:r>
            <a:endParaRPr dirty="0"/>
          </a:p>
        </p:txBody>
      </p:sp>
      <p:pic>
        <p:nvPicPr>
          <p:cNvPr id="171" name="image5.png"/>
          <p:cNvPicPr>
            <a:picLocks noChangeAspect="1"/>
          </p:cNvPicPr>
          <p:nvPr/>
        </p:nvPicPr>
        <p:blipFill>
          <a:blip r:embed="rId2">
            <a:extLst/>
          </a:blip>
          <a:srcRect r="66709"/>
          <a:stretch>
            <a:fillRect/>
          </a:stretch>
        </p:blipFill>
        <p:spPr>
          <a:xfrm>
            <a:off x="396630" y="22125"/>
            <a:ext cx="573875" cy="8476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="" Requires="p14">
      <p:transition spd="slow" advClick="1" p14:dur="1200">
        <p:wipe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/>
        </p:nvSpPr>
        <p:spPr>
          <a:xfrm>
            <a:off x="3489297" y="255716"/>
            <a:ext cx="2165407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>
                <a:solidFill>
                  <a:srgbClr val="404040"/>
                </a:solidFill>
                <a:latin typeface="Agency FB"/>
                <a:ea typeface="Agency FB"/>
                <a:cs typeface="Agency FB"/>
                <a:sym typeface="Agency FB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功能测试</a:t>
            </a:r>
            <a:r>
              <a:t>-BUG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分类</a:t>
            </a:r>
          </a:p>
        </p:txBody>
      </p:sp>
      <p:grpSp>
        <p:nvGrpSpPr>
          <p:cNvPr id="343" name="Group 343"/>
          <p:cNvGrpSpPr/>
          <p:nvPr/>
        </p:nvGrpSpPr>
        <p:grpSpPr>
          <a:xfrm>
            <a:off x="3726000" y="612043"/>
            <a:ext cx="1692001" cy="18001"/>
            <a:chOff x="0" y="0"/>
            <a:chExt cx="1692000" cy="18000"/>
          </a:xfrm>
        </p:grpSpPr>
        <p:sp>
          <p:nvSpPr>
            <p:cNvPr id="340" name="Shape 340"/>
            <p:cNvSpPr/>
            <p:nvPr/>
          </p:nvSpPr>
          <p:spPr>
            <a:xfrm>
              <a:off x="-1" y="-1"/>
              <a:ext cx="564001" cy="18002"/>
            </a:xfrm>
            <a:prstGeom prst="rect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563999" y="-1"/>
              <a:ext cx="564001" cy="18002"/>
            </a:xfrm>
            <a:prstGeom prst="rect">
              <a:avLst/>
            </a:prstGeom>
            <a:solidFill>
              <a:srgbClr val="19C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1128000" y="-1"/>
              <a:ext cx="564001" cy="18002"/>
            </a:xfrm>
            <a:prstGeom prst="rect">
              <a:avLst/>
            </a:prstGeom>
            <a:solidFill>
              <a:srgbClr val="97E4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aphicFrame>
        <p:nvGraphicFramePr>
          <p:cNvPr id="344" name="Chart 344"/>
          <p:cNvGraphicFramePr/>
          <p:nvPr/>
        </p:nvGraphicFramePr>
        <p:xfrm>
          <a:off x="524704" y="1185327"/>
          <a:ext cx="4739664" cy="3506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45" name="Shape 345"/>
          <p:cNvSpPr/>
          <p:nvPr/>
        </p:nvSpPr>
        <p:spPr>
          <a:xfrm>
            <a:off x="6336307" y="1355451"/>
            <a:ext cx="140404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 b="1">
                <a:solidFill>
                  <a:srgbClr val="00B0F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A组-21个bug</a:t>
            </a:r>
          </a:p>
        </p:txBody>
      </p:sp>
      <p:sp>
        <p:nvSpPr>
          <p:cNvPr id="346" name="Shape 346"/>
          <p:cNvSpPr/>
          <p:nvPr/>
        </p:nvSpPr>
        <p:spPr>
          <a:xfrm>
            <a:off x="6336307" y="1663228"/>
            <a:ext cx="2484165" cy="962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30000"/>
              </a:lnSpc>
              <a:defRPr sz="1000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6个致命</a:t>
            </a:r>
          </a:p>
          <a:p>
            <a:pPr>
              <a:lnSpc>
                <a:spcPct val="130000"/>
              </a:lnSpc>
              <a:defRPr sz="1000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10个严重</a:t>
            </a:r>
          </a:p>
          <a:p>
            <a:pPr>
              <a:lnSpc>
                <a:spcPct val="130000"/>
              </a:lnSpc>
              <a:defRPr sz="1000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4个一般</a:t>
            </a:r>
          </a:p>
          <a:p>
            <a:pPr>
              <a:lnSpc>
                <a:spcPct val="130000"/>
              </a:lnSpc>
              <a:defRPr sz="1000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1个建议</a:t>
            </a:r>
          </a:p>
        </p:txBody>
      </p:sp>
      <p:grpSp>
        <p:nvGrpSpPr>
          <p:cNvPr id="349" name="Group 349"/>
          <p:cNvGrpSpPr/>
          <p:nvPr/>
        </p:nvGrpSpPr>
        <p:grpSpPr>
          <a:xfrm>
            <a:off x="5774299" y="2800044"/>
            <a:ext cx="512467" cy="512467"/>
            <a:chOff x="0" y="0"/>
            <a:chExt cx="512466" cy="512466"/>
          </a:xfrm>
        </p:grpSpPr>
        <p:sp>
          <p:nvSpPr>
            <p:cNvPr id="347" name="Shape 347"/>
            <p:cNvSpPr/>
            <p:nvPr/>
          </p:nvSpPr>
          <p:spPr>
            <a:xfrm>
              <a:off x="-1" y="-1"/>
              <a:ext cx="512468" cy="512468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98470" y="112812"/>
              <a:ext cx="315527" cy="286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1" y="18040"/>
                  </a:moveTo>
                  <a:lnTo>
                    <a:pt x="13385" y="18040"/>
                  </a:lnTo>
                  <a:lnTo>
                    <a:pt x="13426" y="18371"/>
                  </a:lnTo>
                  <a:lnTo>
                    <a:pt x="13451" y="18541"/>
                  </a:lnTo>
                  <a:lnTo>
                    <a:pt x="13480" y="18717"/>
                  </a:lnTo>
                  <a:lnTo>
                    <a:pt x="13509" y="18848"/>
                  </a:lnTo>
                  <a:lnTo>
                    <a:pt x="13543" y="18984"/>
                  </a:lnTo>
                  <a:lnTo>
                    <a:pt x="13572" y="19111"/>
                  </a:lnTo>
                  <a:lnTo>
                    <a:pt x="13605" y="19243"/>
                  </a:lnTo>
                  <a:lnTo>
                    <a:pt x="13646" y="19374"/>
                  </a:lnTo>
                  <a:lnTo>
                    <a:pt x="13684" y="19501"/>
                  </a:lnTo>
                  <a:lnTo>
                    <a:pt x="13729" y="19627"/>
                  </a:lnTo>
                  <a:lnTo>
                    <a:pt x="13829" y="19871"/>
                  </a:lnTo>
                  <a:lnTo>
                    <a:pt x="13883" y="19983"/>
                  </a:lnTo>
                  <a:lnTo>
                    <a:pt x="13941" y="20100"/>
                  </a:lnTo>
                  <a:lnTo>
                    <a:pt x="14003" y="20202"/>
                  </a:lnTo>
                  <a:lnTo>
                    <a:pt x="14070" y="20304"/>
                  </a:lnTo>
                  <a:lnTo>
                    <a:pt x="14136" y="20407"/>
                  </a:lnTo>
                  <a:lnTo>
                    <a:pt x="14211" y="20494"/>
                  </a:lnTo>
                  <a:lnTo>
                    <a:pt x="14286" y="20577"/>
                  </a:lnTo>
                  <a:lnTo>
                    <a:pt x="14340" y="20636"/>
                  </a:lnTo>
                  <a:lnTo>
                    <a:pt x="14394" y="20684"/>
                  </a:lnTo>
                  <a:lnTo>
                    <a:pt x="14452" y="20733"/>
                  </a:lnTo>
                  <a:lnTo>
                    <a:pt x="14510" y="20777"/>
                  </a:lnTo>
                  <a:lnTo>
                    <a:pt x="14572" y="20821"/>
                  </a:lnTo>
                  <a:lnTo>
                    <a:pt x="14630" y="20860"/>
                  </a:lnTo>
                  <a:lnTo>
                    <a:pt x="14701" y="20899"/>
                  </a:lnTo>
                  <a:lnTo>
                    <a:pt x="14767" y="20928"/>
                  </a:lnTo>
                  <a:lnTo>
                    <a:pt x="14834" y="20957"/>
                  </a:lnTo>
                  <a:lnTo>
                    <a:pt x="14909" y="20981"/>
                  </a:lnTo>
                  <a:lnTo>
                    <a:pt x="14983" y="21006"/>
                  </a:lnTo>
                  <a:lnTo>
                    <a:pt x="15058" y="21020"/>
                  </a:lnTo>
                  <a:lnTo>
                    <a:pt x="15141" y="21035"/>
                  </a:lnTo>
                  <a:lnTo>
                    <a:pt x="15224" y="21050"/>
                  </a:lnTo>
                  <a:lnTo>
                    <a:pt x="15311" y="21054"/>
                  </a:lnTo>
                  <a:lnTo>
                    <a:pt x="15403" y="21054"/>
                  </a:lnTo>
                  <a:lnTo>
                    <a:pt x="15403" y="21600"/>
                  </a:lnTo>
                  <a:lnTo>
                    <a:pt x="6197" y="21600"/>
                  </a:lnTo>
                  <a:lnTo>
                    <a:pt x="6197" y="21054"/>
                  </a:lnTo>
                  <a:lnTo>
                    <a:pt x="6289" y="21054"/>
                  </a:lnTo>
                  <a:lnTo>
                    <a:pt x="6372" y="21050"/>
                  </a:lnTo>
                  <a:lnTo>
                    <a:pt x="6455" y="21035"/>
                  </a:lnTo>
                  <a:lnTo>
                    <a:pt x="6538" y="21020"/>
                  </a:lnTo>
                  <a:lnTo>
                    <a:pt x="6612" y="21006"/>
                  </a:lnTo>
                  <a:lnTo>
                    <a:pt x="6687" y="20981"/>
                  </a:lnTo>
                  <a:lnTo>
                    <a:pt x="6762" y="20957"/>
                  </a:lnTo>
                  <a:lnTo>
                    <a:pt x="6833" y="20928"/>
                  </a:lnTo>
                  <a:lnTo>
                    <a:pt x="6899" y="20899"/>
                  </a:lnTo>
                  <a:lnTo>
                    <a:pt x="6965" y="20860"/>
                  </a:lnTo>
                  <a:lnTo>
                    <a:pt x="7028" y="20821"/>
                  </a:lnTo>
                  <a:lnTo>
                    <a:pt x="7086" y="20777"/>
                  </a:lnTo>
                  <a:lnTo>
                    <a:pt x="7144" y="20733"/>
                  </a:lnTo>
                  <a:lnTo>
                    <a:pt x="7202" y="20684"/>
                  </a:lnTo>
                  <a:lnTo>
                    <a:pt x="7256" y="20636"/>
                  </a:lnTo>
                  <a:lnTo>
                    <a:pt x="7310" y="20577"/>
                  </a:lnTo>
                  <a:lnTo>
                    <a:pt x="7360" y="20524"/>
                  </a:lnTo>
                  <a:lnTo>
                    <a:pt x="7414" y="20465"/>
                  </a:lnTo>
                  <a:lnTo>
                    <a:pt x="7460" y="20407"/>
                  </a:lnTo>
                  <a:lnTo>
                    <a:pt x="7505" y="20343"/>
                  </a:lnTo>
                  <a:lnTo>
                    <a:pt x="7592" y="20207"/>
                  </a:lnTo>
                  <a:lnTo>
                    <a:pt x="7675" y="20061"/>
                  </a:lnTo>
                  <a:lnTo>
                    <a:pt x="7750" y="19910"/>
                  </a:lnTo>
                  <a:lnTo>
                    <a:pt x="7817" y="19749"/>
                  </a:lnTo>
                  <a:lnTo>
                    <a:pt x="7883" y="19588"/>
                  </a:lnTo>
                  <a:lnTo>
                    <a:pt x="7941" y="19418"/>
                  </a:lnTo>
                  <a:lnTo>
                    <a:pt x="7991" y="19243"/>
                  </a:lnTo>
                  <a:lnTo>
                    <a:pt x="8037" y="19072"/>
                  </a:lnTo>
                  <a:lnTo>
                    <a:pt x="8074" y="18897"/>
                  </a:lnTo>
                  <a:lnTo>
                    <a:pt x="8116" y="18721"/>
                  </a:lnTo>
                  <a:lnTo>
                    <a:pt x="8145" y="18546"/>
                  </a:lnTo>
                  <a:lnTo>
                    <a:pt x="8170" y="18371"/>
                  </a:lnTo>
                  <a:lnTo>
                    <a:pt x="8194" y="18205"/>
                  </a:lnTo>
                  <a:lnTo>
                    <a:pt x="8211" y="18040"/>
                  </a:lnTo>
                  <a:close/>
                  <a:moveTo>
                    <a:pt x="1491" y="1753"/>
                  </a:moveTo>
                  <a:lnTo>
                    <a:pt x="1491" y="15396"/>
                  </a:lnTo>
                  <a:lnTo>
                    <a:pt x="20113" y="15396"/>
                  </a:lnTo>
                  <a:lnTo>
                    <a:pt x="20113" y="1753"/>
                  </a:lnTo>
                  <a:lnTo>
                    <a:pt x="1491" y="1753"/>
                  </a:lnTo>
                  <a:close/>
                  <a:moveTo>
                    <a:pt x="615" y="0"/>
                  </a:moveTo>
                  <a:lnTo>
                    <a:pt x="20990" y="0"/>
                  </a:lnTo>
                  <a:lnTo>
                    <a:pt x="21052" y="5"/>
                  </a:lnTo>
                  <a:lnTo>
                    <a:pt x="21110" y="15"/>
                  </a:lnTo>
                  <a:lnTo>
                    <a:pt x="21168" y="34"/>
                  </a:lnTo>
                  <a:lnTo>
                    <a:pt x="21230" y="54"/>
                  </a:lnTo>
                  <a:lnTo>
                    <a:pt x="21280" y="88"/>
                  </a:lnTo>
                  <a:lnTo>
                    <a:pt x="21330" y="122"/>
                  </a:lnTo>
                  <a:lnTo>
                    <a:pt x="21376" y="166"/>
                  </a:lnTo>
                  <a:lnTo>
                    <a:pt x="21421" y="214"/>
                  </a:lnTo>
                  <a:lnTo>
                    <a:pt x="21463" y="263"/>
                  </a:lnTo>
                  <a:lnTo>
                    <a:pt x="21500" y="317"/>
                  </a:lnTo>
                  <a:lnTo>
                    <a:pt x="21529" y="375"/>
                  </a:lnTo>
                  <a:lnTo>
                    <a:pt x="21554" y="443"/>
                  </a:lnTo>
                  <a:lnTo>
                    <a:pt x="21575" y="507"/>
                  </a:lnTo>
                  <a:lnTo>
                    <a:pt x="21588" y="575"/>
                  </a:lnTo>
                  <a:lnTo>
                    <a:pt x="21600" y="648"/>
                  </a:lnTo>
                  <a:lnTo>
                    <a:pt x="21600" y="16497"/>
                  </a:lnTo>
                  <a:lnTo>
                    <a:pt x="21588" y="16570"/>
                  </a:lnTo>
                  <a:lnTo>
                    <a:pt x="21575" y="16638"/>
                  </a:lnTo>
                  <a:lnTo>
                    <a:pt x="21554" y="16707"/>
                  </a:lnTo>
                  <a:lnTo>
                    <a:pt x="21529" y="16770"/>
                  </a:lnTo>
                  <a:lnTo>
                    <a:pt x="21500" y="16828"/>
                  </a:lnTo>
                  <a:lnTo>
                    <a:pt x="21463" y="16882"/>
                  </a:lnTo>
                  <a:lnTo>
                    <a:pt x="21421" y="16931"/>
                  </a:lnTo>
                  <a:lnTo>
                    <a:pt x="21376" y="16984"/>
                  </a:lnTo>
                  <a:lnTo>
                    <a:pt x="21330" y="17023"/>
                  </a:lnTo>
                  <a:lnTo>
                    <a:pt x="21280" y="17057"/>
                  </a:lnTo>
                  <a:lnTo>
                    <a:pt x="21230" y="17086"/>
                  </a:lnTo>
                  <a:lnTo>
                    <a:pt x="21168" y="17111"/>
                  </a:lnTo>
                  <a:lnTo>
                    <a:pt x="21110" y="17130"/>
                  </a:lnTo>
                  <a:lnTo>
                    <a:pt x="21052" y="17140"/>
                  </a:lnTo>
                  <a:lnTo>
                    <a:pt x="20990" y="17145"/>
                  </a:lnTo>
                  <a:lnTo>
                    <a:pt x="615" y="17145"/>
                  </a:lnTo>
                  <a:lnTo>
                    <a:pt x="552" y="17140"/>
                  </a:lnTo>
                  <a:lnTo>
                    <a:pt x="490" y="17130"/>
                  </a:lnTo>
                  <a:lnTo>
                    <a:pt x="432" y="17111"/>
                  </a:lnTo>
                  <a:lnTo>
                    <a:pt x="374" y="17086"/>
                  </a:lnTo>
                  <a:lnTo>
                    <a:pt x="320" y="17057"/>
                  </a:lnTo>
                  <a:lnTo>
                    <a:pt x="270" y="17023"/>
                  </a:lnTo>
                  <a:lnTo>
                    <a:pt x="224" y="16984"/>
                  </a:lnTo>
                  <a:lnTo>
                    <a:pt x="183" y="16931"/>
                  </a:lnTo>
                  <a:lnTo>
                    <a:pt x="137" y="16882"/>
                  </a:lnTo>
                  <a:lnTo>
                    <a:pt x="104" y="16828"/>
                  </a:lnTo>
                  <a:lnTo>
                    <a:pt x="75" y="16770"/>
                  </a:lnTo>
                  <a:lnTo>
                    <a:pt x="50" y="16707"/>
                  </a:lnTo>
                  <a:lnTo>
                    <a:pt x="29" y="16638"/>
                  </a:lnTo>
                  <a:lnTo>
                    <a:pt x="12" y="16570"/>
                  </a:lnTo>
                  <a:lnTo>
                    <a:pt x="4" y="16497"/>
                  </a:lnTo>
                  <a:lnTo>
                    <a:pt x="0" y="16419"/>
                  </a:lnTo>
                  <a:lnTo>
                    <a:pt x="0" y="721"/>
                  </a:lnTo>
                  <a:lnTo>
                    <a:pt x="4" y="648"/>
                  </a:lnTo>
                  <a:lnTo>
                    <a:pt x="12" y="575"/>
                  </a:lnTo>
                  <a:lnTo>
                    <a:pt x="29" y="507"/>
                  </a:lnTo>
                  <a:lnTo>
                    <a:pt x="50" y="443"/>
                  </a:lnTo>
                  <a:lnTo>
                    <a:pt x="75" y="375"/>
                  </a:lnTo>
                  <a:lnTo>
                    <a:pt x="104" y="317"/>
                  </a:lnTo>
                  <a:lnTo>
                    <a:pt x="137" y="263"/>
                  </a:lnTo>
                  <a:lnTo>
                    <a:pt x="183" y="214"/>
                  </a:lnTo>
                  <a:lnTo>
                    <a:pt x="224" y="166"/>
                  </a:lnTo>
                  <a:lnTo>
                    <a:pt x="270" y="122"/>
                  </a:lnTo>
                  <a:lnTo>
                    <a:pt x="320" y="88"/>
                  </a:lnTo>
                  <a:lnTo>
                    <a:pt x="374" y="54"/>
                  </a:lnTo>
                  <a:lnTo>
                    <a:pt x="432" y="34"/>
                  </a:lnTo>
                  <a:lnTo>
                    <a:pt x="490" y="15"/>
                  </a:lnTo>
                  <a:lnTo>
                    <a:pt x="552" y="5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52" name="Group 352"/>
          <p:cNvGrpSpPr/>
          <p:nvPr/>
        </p:nvGrpSpPr>
        <p:grpSpPr>
          <a:xfrm>
            <a:off x="5774299" y="1355451"/>
            <a:ext cx="512467" cy="512467"/>
            <a:chOff x="0" y="0"/>
            <a:chExt cx="512466" cy="512466"/>
          </a:xfrm>
        </p:grpSpPr>
        <p:sp>
          <p:nvSpPr>
            <p:cNvPr id="350" name="Shape 350"/>
            <p:cNvSpPr/>
            <p:nvPr/>
          </p:nvSpPr>
          <p:spPr>
            <a:xfrm>
              <a:off x="-1" y="-1"/>
              <a:ext cx="512468" cy="512468"/>
            </a:xfrm>
            <a:prstGeom prst="ellipse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123794" y="84234"/>
              <a:ext cx="264878" cy="343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558" y="16061"/>
                  </a:moveTo>
                  <a:lnTo>
                    <a:pt x="4313" y="16061"/>
                  </a:lnTo>
                  <a:lnTo>
                    <a:pt x="4313" y="15507"/>
                  </a:lnTo>
                  <a:lnTo>
                    <a:pt x="16558" y="15507"/>
                  </a:lnTo>
                  <a:lnTo>
                    <a:pt x="16558" y="16061"/>
                  </a:lnTo>
                  <a:close/>
                  <a:moveTo>
                    <a:pt x="11516" y="14399"/>
                  </a:moveTo>
                  <a:lnTo>
                    <a:pt x="4313" y="14399"/>
                  </a:lnTo>
                  <a:lnTo>
                    <a:pt x="4313" y="13845"/>
                  </a:lnTo>
                  <a:lnTo>
                    <a:pt x="11516" y="13845"/>
                  </a:lnTo>
                  <a:lnTo>
                    <a:pt x="11516" y="14399"/>
                  </a:lnTo>
                  <a:close/>
                  <a:moveTo>
                    <a:pt x="13677" y="12737"/>
                  </a:moveTo>
                  <a:lnTo>
                    <a:pt x="4313" y="12737"/>
                  </a:lnTo>
                  <a:lnTo>
                    <a:pt x="4313" y="12186"/>
                  </a:lnTo>
                  <a:lnTo>
                    <a:pt x="13677" y="12186"/>
                  </a:lnTo>
                  <a:lnTo>
                    <a:pt x="13677" y="12737"/>
                  </a:lnTo>
                  <a:close/>
                  <a:moveTo>
                    <a:pt x="17278" y="11079"/>
                  </a:moveTo>
                  <a:lnTo>
                    <a:pt x="4313" y="11079"/>
                  </a:lnTo>
                  <a:lnTo>
                    <a:pt x="4313" y="10525"/>
                  </a:lnTo>
                  <a:lnTo>
                    <a:pt x="17278" y="10525"/>
                  </a:lnTo>
                  <a:lnTo>
                    <a:pt x="17278" y="11079"/>
                  </a:lnTo>
                  <a:close/>
                  <a:moveTo>
                    <a:pt x="11516" y="9417"/>
                  </a:moveTo>
                  <a:lnTo>
                    <a:pt x="4313" y="9417"/>
                  </a:lnTo>
                  <a:lnTo>
                    <a:pt x="4313" y="8863"/>
                  </a:lnTo>
                  <a:lnTo>
                    <a:pt x="11516" y="8863"/>
                  </a:lnTo>
                  <a:lnTo>
                    <a:pt x="11516" y="9417"/>
                  </a:lnTo>
                  <a:close/>
                  <a:moveTo>
                    <a:pt x="19439" y="3324"/>
                  </a:moveTo>
                  <a:lnTo>
                    <a:pt x="14397" y="3324"/>
                  </a:lnTo>
                  <a:lnTo>
                    <a:pt x="14815" y="4287"/>
                  </a:lnTo>
                  <a:lnTo>
                    <a:pt x="14995" y="4321"/>
                  </a:lnTo>
                  <a:lnTo>
                    <a:pt x="15171" y="4359"/>
                  </a:lnTo>
                  <a:lnTo>
                    <a:pt x="15334" y="4397"/>
                  </a:lnTo>
                  <a:lnTo>
                    <a:pt x="15490" y="4444"/>
                  </a:lnTo>
                  <a:lnTo>
                    <a:pt x="15641" y="4488"/>
                  </a:lnTo>
                  <a:lnTo>
                    <a:pt x="15781" y="4535"/>
                  </a:lnTo>
                  <a:lnTo>
                    <a:pt x="15911" y="4589"/>
                  </a:lnTo>
                  <a:lnTo>
                    <a:pt x="16038" y="4645"/>
                  </a:lnTo>
                  <a:lnTo>
                    <a:pt x="16157" y="4702"/>
                  </a:lnTo>
                  <a:lnTo>
                    <a:pt x="16272" y="4762"/>
                  </a:lnTo>
                  <a:lnTo>
                    <a:pt x="16374" y="4828"/>
                  </a:lnTo>
                  <a:lnTo>
                    <a:pt x="16472" y="4894"/>
                  </a:lnTo>
                  <a:lnTo>
                    <a:pt x="16644" y="5033"/>
                  </a:lnTo>
                  <a:lnTo>
                    <a:pt x="16722" y="5105"/>
                  </a:lnTo>
                  <a:lnTo>
                    <a:pt x="16795" y="5180"/>
                  </a:lnTo>
                  <a:lnTo>
                    <a:pt x="16918" y="5338"/>
                  </a:lnTo>
                  <a:lnTo>
                    <a:pt x="16976" y="5423"/>
                  </a:lnTo>
                  <a:lnTo>
                    <a:pt x="17025" y="5505"/>
                  </a:lnTo>
                  <a:lnTo>
                    <a:pt x="17070" y="5593"/>
                  </a:lnTo>
                  <a:lnTo>
                    <a:pt x="17106" y="5681"/>
                  </a:lnTo>
                  <a:lnTo>
                    <a:pt x="17143" y="5772"/>
                  </a:lnTo>
                  <a:lnTo>
                    <a:pt x="17201" y="5955"/>
                  </a:lnTo>
                  <a:lnTo>
                    <a:pt x="17221" y="6052"/>
                  </a:lnTo>
                  <a:lnTo>
                    <a:pt x="17242" y="6147"/>
                  </a:lnTo>
                  <a:lnTo>
                    <a:pt x="17266" y="6342"/>
                  </a:lnTo>
                  <a:lnTo>
                    <a:pt x="17274" y="6443"/>
                  </a:lnTo>
                  <a:lnTo>
                    <a:pt x="17278" y="6540"/>
                  </a:lnTo>
                  <a:lnTo>
                    <a:pt x="17278" y="6644"/>
                  </a:lnTo>
                  <a:lnTo>
                    <a:pt x="4313" y="6644"/>
                  </a:lnTo>
                  <a:lnTo>
                    <a:pt x="4322" y="6550"/>
                  </a:lnTo>
                  <a:lnTo>
                    <a:pt x="4326" y="6452"/>
                  </a:lnTo>
                  <a:lnTo>
                    <a:pt x="4330" y="6358"/>
                  </a:lnTo>
                  <a:lnTo>
                    <a:pt x="4346" y="6263"/>
                  </a:lnTo>
                  <a:lnTo>
                    <a:pt x="4358" y="6169"/>
                  </a:lnTo>
                  <a:lnTo>
                    <a:pt x="4379" y="6077"/>
                  </a:lnTo>
                  <a:lnTo>
                    <a:pt x="4403" y="5986"/>
                  </a:lnTo>
                  <a:lnTo>
                    <a:pt x="4432" y="5898"/>
                  </a:lnTo>
                  <a:lnTo>
                    <a:pt x="4469" y="5810"/>
                  </a:lnTo>
                  <a:lnTo>
                    <a:pt x="4506" y="5725"/>
                  </a:lnTo>
                  <a:lnTo>
                    <a:pt x="4547" y="5640"/>
                  </a:lnTo>
                  <a:lnTo>
                    <a:pt x="4645" y="5476"/>
                  </a:lnTo>
                  <a:lnTo>
                    <a:pt x="4702" y="5394"/>
                  </a:lnTo>
                  <a:lnTo>
                    <a:pt x="4768" y="5319"/>
                  </a:lnTo>
                  <a:lnTo>
                    <a:pt x="4829" y="5240"/>
                  </a:lnTo>
                  <a:lnTo>
                    <a:pt x="4903" y="5171"/>
                  </a:lnTo>
                  <a:lnTo>
                    <a:pt x="4981" y="5099"/>
                  </a:lnTo>
                  <a:lnTo>
                    <a:pt x="5071" y="5026"/>
                  </a:lnTo>
                  <a:lnTo>
                    <a:pt x="5156" y="4960"/>
                  </a:lnTo>
                  <a:lnTo>
                    <a:pt x="5255" y="4894"/>
                  </a:lnTo>
                  <a:lnTo>
                    <a:pt x="5357" y="4831"/>
                  </a:lnTo>
                  <a:lnTo>
                    <a:pt x="5468" y="4771"/>
                  </a:lnTo>
                  <a:lnTo>
                    <a:pt x="5578" y="4715"/>
                  </a:lnTo>
                  <a:lnTo>
                    <a:pt x="5701" y="4658"/>
                  </a:lnTo>
                  <a:lnTo>
                    <a:pt x="5836" y="4605"/>
                  </a:lnTo>
                  <a:lnTo>
                    <a:pt x="5967" y="4554"/>
                  </a:lnTo>
                  <a:lnTo>
                    <a:pt x="6110" y="4507"/>
                  </a:lnTo>
                  <a:lnTo>
                    <a:pt x="6261" y="4463"/>
                  </a:lnTo>
                  <a:lnTo>
                    <a:pt x="6417" y="4419"/>
                  </a:lnTo>
                  <a:lnTo>
                    <a:pt x="6585" y="4381"/>
                  </a:lnTo>
                  <a:lnTo>
                    <a:pt x="6757" y="4343"/>
                  </a:lnTo>
                  <a:lnTo>
                    <a:pt x="7195" y="3324"/>
                  </a:lnTo>
                  <a:lnTo>
                    <a:pt x="2153" y="3324"/>
                  </a:lnTo>
                  <a:lnTo>
                    <a:pt x="2153" y="19938"/>
                  </a:lnTo>
                  <a:lnTo>
                    <a:pt x="19439" y="19938"/>
                  </a:lnTo>
                  <a:lnTo>
                    <a:pt x="19439" y="3324"/>
                  </a:lnTo>
                  <a:close/>
                  <a:moveTo>
                    <a:pt x="10796" y="834"/>
                  </a:moveTo>
                  <a:lnTo>
                    <a:pt x="10685" y="837"/>
                  </a:lnTo>
                  <a:lnTo>
                    <a:pt x="10575" y="847"/>
                  </a:lnTo>
                  <a:lnTo>
                    <a:pt x="10473" y="866"/>
                  </a:lnTo>
                  <a:lnTo>
                    <a:pt x="10374" y="897"/>
                  </a:lnTo>
                  <a:lnTo>
                    <a:pt x="10284" y="932"/>
                  </a:lnTo>
                  <a:lnTo>
                    <a:pt x="10194" y="973"/>
                  </a:lnTo>
                  <a:lnTo>
                    <a:pt x="10112" y="1020"/>
                  </a:lnTo>
                  <a:lnTo>
                    <a:pt x="10035" y="1073"/>
                  </a:lnTo>
                  <a:lnTo>
                    <a:pt x="9965" y="1133"/>
                  </a:lnTo>
                  <a:lnTo>
                    <a:pt x="9900" y="1199"/>
                  </a:lnTo>
                  <a:lnTo>
                    <a:pt x="9846" y="1265"/>
                  </a:lnTo>
                  <a:lnTo>
                    <a:pt x="9801" y="1338"/>
                  </a:lnTo>
                  <a:lnTo>
                    <a:pt x="9765" y="1413"/>
                  </a:lnTo>
                  <a:lnTo>
                    <a:pt x="9740" y="1492"/>
                  </a:lnTo>
                  <a:lnTo>
                    <a:pt x="9720" y="1574"/>
                  </a:lnTo>
                  <a:lnTo>
                    <a:pt x="9715" y="1662"/>
                  </a:lnTo>
                  <a:lnTo>
                    <a:pt x="9720" y="1744"/>
                  </a:lnTo>
                  <a:lnTo>
                    <a:pt x="9740" y="1829"/>
                  </a:lnTo>
                  <a:lnTo>
                    <a:pt x="9765" y="1907"/>
                  </a:lnTo>
                  <a:lnTo>
                    <a:pt x="9801" y="1986"/>
                  </a:lnTo>
                  <a:lnTo>
                    <a:pt x="9846" y="2058"/>
                  </a:lnTo>
                  <a:lnTo>
                    <a:pt x="9900" y="2124"/>
                  </a:lnTo>
                  <a:lnTo>
                    <a:pt x="9965" y="2191"/>
                  </a:lnTo>
                  <a:lnTo>
                    <a:pt x="10035" y="2250"/>
                  </a:lnTo>
                  <a:lnTo>
                    <a:pt x="10112" y="2304"/>
                  </a:lnTo>
                  <a:lnTo>
                    <a:pt x="10194" y="2351"/>
                  </a:lnTo>
                  <a:lnTo>
                    <a:pt x="10284" y="2392"/>
                  </a:lnTo>
                  <a:lnTo>
                    <a:pt x="10374" y="2427"/>
                  </a:lnTo>
                  <a:lnTo>
                    <a:pt x="10473" y="2452"/>
                  </a:lnTo>
                  <a:lnTo>
                    <a:pt x="10575" y="2477"/>
                  </a:lnTo>
                  <a:lnTo>
                    <a:pt x="10685" y="2486"/>
                  </a:lnTo>
                  <a:lnTo>
                    <a:pt x="10796" y="2490"/>
                  </a:lnTo>
                  <a:lnTo>
                    <a:pt x="10906" y="2486"/>
                  </a:lnTo>
                  <a:lnTo>
                    <a:pt x="11013" y="2477"/>
                  </a:lnTo>
                  <a:lnTo>
                    <a:pt x="11217" y="2427"/>
                  </a:lnTo>
                  <a:lnTo>
                    <a:pt x="11312" y="2392"/>
                  </a:lnTo>
                  <a:lnTo>
                    <a:pt x="11402" y="2351"/>
                  </a:lnTo>
                  <a:lnTo>
                    <a:pt x="11483" y="2304"/>
                  </a:lnTo>
                  <a:lnTo>
                    <a:pt x="11561" y="2250"/>
                  </a:lnTo>
                  <a:lnTo>
                    <a:pt x="11631" y="2191"/>
                  </a:lnTo>
                  <a:lnTo>
                    <a:pt x="11692" y="2124"/>
                  </a:lnTo>
                  <a:lnTo>
                    <a:pt x="11749" y="2058"/>
                  </a:lnTo>
                  <a:lnTo>
                    <a:pt x="11790" y="1986"/>
                  </a:lnTo>
                  <a:lnTo>
                    <a:pt x="11827" y="1907"/>
                  </a:lnTo>
                  <a:lnTo>
                    <a:pt x="11856" y="1829"/>
                  </a:lnTo>
                  <a:lnTo>
                    <a:pt x="11868" y="1744"/>
                  </a:lnTo>
                  <a:lnTo>
                    <a:pt x="11876" y="1662"/>
                  </a:lnTo>
                  <a:lnTo>
                    <a:pt x="11868" y="1574"/>
                  </a:lnTo>
                  <a:lnTo>
                    <a:pt x="11856" y="1492"/>
                  </a:lnTo>
                  <a:lnTo>
                    <a:pt x="11827" y="1413"/>
                  </a:lnTo>
                  <a:lnTo>
                    <a:pt x="11790" y="1338"/>
                  </a:lnTo>
                  <a:lnTo>
                    <a:pt x="11749" y="1265"/>
                  </a:lnTo>
                  <a:lnTo>
                    <a:pt x="11692" y="1199"/>
                  </a:lnTo>
                  <a:lnTo>
                    <a:pt x="11631" y="1133"/>
                  </a:lnTo>
                  <a:lnTo>
                    <a:pt x="11561" y="1073"/>
                  </a:lnTo>
                  <a:lnTo>
                    <a:pt x="11483" y="1020"/>
                  </a:lnTo>
                  <a:lnTo>
                    <a:pt x="11402" y="973"/>
                  </a:lnTo>
                  <a:lnTo>
                    <a:pt x="11312" y="932"/>
                  </a:lnTo>
                  <a:lnTo>
                    <a:pt x="11217" y="897"/>
                  </a:lnTo>
                  <a:lnTo>
                    <a:pt x="11115" y="866"/>
                  </a:lnTo>
                  <a:lnTo>
                    <a:pt x="11013" y="847"/>
                  </a:lnTo>
                  <a:lnTo>
                    <a:pt x="10906" y="837"/>
                  </a:lnTo>
                  <a:lnTo>
                    <a:pt x="10796" y="834"/>
                  </a:lnTo>
                  <a:close/>
                  <a:moveTo>
                    <a:pt x="0" y="21600"/>
                  </a:moveTo>
                  <a:lnTo>
                    <a:pt x="0" y="1662"/>
                  </a:lnTo>
                  <a:lnTo>
                    <a:pt x="8635" y="1662"/>
                  </a:lnTo>
                  <a:lnTo>
                    <a:pt x="8635" y="1574"/>
                  </a:lnTo>
                  <a:lnTo>
                    <a:pt x="8660" y="1410"/>
                  </a:lnTo>
                  <a:lnTo>
                    <a:pt x="8680" y="1325"/>
                  </a:lnTo>
                  <a:lnTo>
                    <a:pt x="8705" y="1246"/>
                  </a:lnTo>
                  <a:lnTo>
                    <a:pt x="8733" y="1168"/>
                  </a:lnTo>
                  <a:lnTo>
                    <a:pt x="8770" y="1089"/>
                  </a:lnTo>
                  <a:lnTo>
                    <a:pt x="8807" y="1013"/>
                  </a:lnTo>
                  <a:lnTo>
                    <a:pt x="8848" y="941"/>
                  </a:lnTo>
                  <a:lnTo>
                    <a:pt x="8897" y="872"/>
                  </a:lnTo>
                  <a:lnTo>
                    <a:pt x="8950" y="799"/>
                  </a:lnTo>
                  <a:lnTo>
                    <a:pt x="9003" y="730"/>
                  </a:lnTo>
                  <a:lnTo>
                    <a:pt x="9069" y="667"/>
                  </a:lnTo>
                  <a:lnTo>
                    <a:pt x="9130" y="604"/>
                  </a:lnTo>
                  <a:lnTo>
                    <a:pt x="9200" y="541"/>
                  </a:lnTo>
                  <a:lnTo>
                    <a:pt x="9269" y="485"/>
                  </a:lnTo>
                  <a:lnTo>
                    <a:pt x="9343" y="428"/>
                  </a:lnTo>
                  <a:lnTo>
                    <a:pt x="9421" y="381"/>
                  </a:lnTo>
                  <a:lnTo>
                    <a:pt x="9503" y="330"/>
                  </a:lnTo>
                  <a:lnTo>
                    <a:pt x="9589" y="283"/>
                  </a:lnTo>
                  <a:lnTo>
                    <a:pt x="9675" y="242"/>
                  </a:lnTo>
                  <a:lnTo>
                    <a:pt x="9769" y="198"/>
                  </a:lnTo>
                  <a:lnTo>
                    <a:pt x="9863" y="167"/>
                  </a:lnTo>
                  <a:lnTo>
                    <a:pt x="9953" y="132"/>
                  </a:lnTo>
                  <a:lnTo>
                    <a:pt x="10051" y="101"/>
                  </a:lnTo>
                  <a:lnTo>
                    <a:pt x="10153" y="76"/>
                  </a:lnTo>
                  <a:lnTo>
                    <a:pt x="10260" y="54"/>
                  </a:lnTo>
                  <a:lnTo>
                    <a:pt x="10362" y="35"/>
                  </a:lnTo>
                  <a:lnTo>
                    <a:pt x="10469" y="19"/>
                  </a:lnTo>
                  <a:lnTo>
                    <a:pt x="10575" y="6"/>
                  </a:lnTo>
                  <a:lnTo>
                    <a:pt x="10796" y="0"/>
                  </a:lnTo>
                  <a:lnTo>
                    <a:pt x="11017" y="6"/>
                  </a:lnTo>
                  <a:lnTo>
                    <a:pt x="11123" y="19"/>
                  </a:lnTo>
                  <a:lnTo>
                    <a:pt x="11234" y="35"/>
                  </a:lnTo>
                  <a:lnTo>
                    <a:pt x="11336" y="54"/>
                  </a:lnTo>
                  <a:lnTo>
                    <a:pt x="11438" y="76"/>
                  </a:lnTo>
                  <a:lnTo>
                    <a:pt x="11541" y="101"/>
                  </a:lnTo>
                  <a:lnTo>
                    <a:pt x="11639" y="132"/>
                  </a:lnTo>
                  <a:lnTo>
                    <a:pt x="11733" y="167"/>
                  </a:lnTo>
                  <a:lnTo>
                    <a:pt x="11827" y="198"/>
                  </a:lnTo>
                  <a:lnTo>
                    <a:pt x="11917" y="242"/>
                  </a:lnTo>
                  <a:lnTo>
                    <a:pt x="12007" y="283"/>
                  </a:lnTo>
                  <a:lnTo>
                    <a:pt x="12089" y="330"/>
                  </a:lnTo>
                  <a:lnTo>
                    <a:pt x="12175" y="381"/>
                  </a:lnTo>
                  <a:lnTo>
                    <a:pt x="12253" y="428"/>
                  </a:lnTo>
                  <a:lnTo>
                    <a:pt x="12400" y="541"/>
                  </a:lnTo>
                  <a:lnTo>
                    <a:pt x="12462" y="604"/>
                  </a:lnTo>
                  <a:lnTo>
                    <a:pt x="12531" y="667"/>
                  </a:lnTo>
                  <a:lnTo>
                    <a:pt x="12588" y="730"/>
                  </a:lnTo>
                  <a:lnTo>
                    <a:pt x="12646" y="799"/>
                  </a:lnTo>
                  <a:lnTo>
                    <a:pt x="12699" y="872"/>
                  </a:lnTo>
                  <a:lnTo>
                    <a:pt x="12748" y="941"/>
                  </a:lnTo>
                  <a:lnTo>
                    <a:pt x="12793" y="1013"/>
                  </a:lnTo>
                  <a:lnTo>
                    <a:pt x="12826" y="1089"/>
                  </a:lnTo>
                  <a:lnTo>
                    <a:pt x="12859" y="1168"/>
                  </a:lnTo>
                  <a:lnTo>
                    <a:pt x="12887" y="1246"/>
                  </a:lnTo>
                  <a:lnTo>
                    <a:pt x="12912" y="1325"/>
                  </a:lnTo>
                  <a:lnTo>
                    <a:pt x="12932" y="1410"/>
                  </a:lnTo>
                  <a:lnTo>
                    <a:pt x="12949" y="1492"/>
                  </a:lnTo>
                  <a:lnTo>
                    <a:pt x="12957" y="1574"/>
                  </a:lnTo>
                  <a:lnTo>
                    <a:pt x="12957" y="1662"/>
                  </a:lnTo>
                  <a:lnTo>
                    <a:pt x="21600" y="1662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53" name="Shape 353"/>
          <p:cNvSpPr/>
          <p:nvPr/>
        </p:nvSpPr>
        <p:spPr>
          <a:xfrm>
            <a:off x="6336307" y="2795611"/>
            <a:ext cx="140404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 b="1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B组-27 个bug</a:t>
            </a:r>
          </a:p>
        </p:txBody>
      </p:sp>
      <p:sp>
        <p:nvSpPr>
          <p:cNvPr id="354" name="Shape 354"/>
          <p:cNvSpPr/>
          <p:nvPr/>
        </p:nvSpPr>
        <p:spPr>
          <a:xfrm>
            <a:off x="6336307" y="3103389"/>
            <a:ext cx="2484165" cy="962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30000"/>
              </a:lnSpc>
              <a:defRPr sz="1000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9个致命</a:t>
            </a:r>
          </a:p>
          <a:p>
            <a:pPr>
              <a:lnSpc>
                <a:spcPct val="130000"/>
              </a:lnSpc>
              <a:defRPr sz="1000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8个严重</a:t>
            </a:r>
          </a:p>
          <a:p>
            <a:pPr>
              <a:lnSpc>
                <a:spcPct val="130000"/>
              </a:lnSpc>
              <a:defRPr sz="1000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7个一般</a:t>
            </a:r>
          </a:p>
          <a:p>
            <a:pPr>
              <a:lnSpc>
                <a:spcPct val="130000"/>
              </a:lnSpc>
              <a:defRPr sz="1000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3个建议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/>
        </p:nvSpPr>
        <p:spPr>
          <a:xfrm>
            <a:off x="3608892" y="267493"/>
            <a:ext cx="1926215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>
                <a:solidFill>
                  <a:srgbClr val="404040"/>
                </a:solidFill>
                <a:latin typeface="Agency FB"/>
                <a:ea typeface="Agency FB"/>
                <a:cs typeface="Agency FB"/>
                <a:sym typeface="Agency FB"/>
              </a:defRPr>
            </a:pPr>
            <a:r>
              <a:t>A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组性能测试</a:t>
            </a:r>
          </a:p>
        </p:txBody>
      </p:sp>
      <p:grpSp>
        <p:nvGrpSpPr>
          <p:cNvPr id="362" name="Group 362"/>
          <p:cNvGrpSpPr/>
          <p:nvPr/>
        </p:nvGrpSpPr>
        <p:grpSpPr>
          <a:xfrm>
            <a:off x="3726000" y="612043"/>
            <a:ext cx="1692001" cy="18001"/>
            <a:chOff x="0" y="0"/>
            <a:chExt cx="1692000" cy="18000"/>
          </a:xfrm>
        </p:grpSpPr>
        <p:sp>
          <p:nvSpPr>
            <p:cNvPr id="359" name="Shape 359"/>
            <p:cNvSpPr/>
            <p:nvPr/>
          </p:nvSpPr>
          <p:spPr>
            <a:xfrm>
              <a:off x="-1" y="-1"/>
              <a:ext cx="564001" cy="18002"/>
            </a:xfrm>
            <a:prstGeom prst="rect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563999" y="-1"/>
              <a:ext cx="564001" cy="18002"/>
            </a:xfrm>
            <a:prstGeom prst="rect">
              <a:avLst/>
            </a:prstGeom>
            <a:solidFill>
              <a:srgbClr val="19C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1128000" y="-1"/>
              <a:ext cx="564001" cy="18002"/>
            </a:xfrm>
            <a:prstGeom prst="rect">
              <a:avLst/>
            </a:prstGeom>
            <a:solidFill>
              <a:srgbClr val="97E4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63" name="Shape 363"/>
          <p:cNvSpPr/>
          <p:nvPr/>
        </p:nvSpPr>
        <p:spPr>
          <a:xfrm>
            <a:off x="6251330" y="847933"/>
            <a:ext cx="2736304" cy="4462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30000"/>
              </a:lnSpc>
              <a:defRPr sz="1200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</a:t>
            </a:r>
            <a:r>
              <a:rPr sz="1400"/>
              <a:t>分析：</a:t>
            </a:r>
          </a:p>
          <a:p>
            <a:pPr marL="228600" indent="-228600">
              <a:lnSpc>
                <a:spcPct val="130000"/>
              </a:lnSpc>
              <a:buSzPct val="100000"/>
              <a:buAutoNum type="arabicPeriod"/>
              <a:defRPr sz="1600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【独立场景】</a:t>
            </a:r>
            <a:br/>
            <a:r>
              <a:t>最大</a:t>
            </a:r>
            <a:r>
              <a:rPr>
                <a:solidFill>
                  <a:srgbClr val="000000"/>
                </a:solidFill>
              </a:rPr>
              <a:t>并发事务数100</a:t>
            </a:r>
          </a:p>
          <a:p>
            <a:pPr marL="228600" indent="-228600">
              <a:lnSpc>
                <a:spcPct val="130000"/>
              </a:lnSpc>
              <a:buSzPct val="100000"/>
              <a:buAutoNum type="arabicPeriod"/>
              <a:defRPr sz="1600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【混合场景】</a:t>
            </a:r>
            <a:br/>
            <a:r>
              <a:t>并发数100以下时，响应时间在&lt;200ms以内，属于可以接受范围，并且波动较小</a:t>
            </a:r>
            <a:endParaRPr sz="1200"/>
          </a:p>
          <a:p>
            <a:pPr marL="228600" indent="-228600">
              <a:lnSpc>
                <a:spcPct val="130000"/>
              </a:lnSpc>
              <a:buSzPct val="100000"/>
              <a:buAutoNum type="arabicPeriod"/>
              <a:defRPr sz="1600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【压力测试】</a:t>
            </a:r>
            <a:br/>
            <a:r>
              <a:t>300用户数时候响应时间达到500ms，后爆发增长</a:t>
            </a:r>
          </a:p>
          <a:p>
            <a:pPr>
              <a:lnSpc>
                <a:spcPct val="130000"/>
              </a:lnSpc>
              <a:defRPr sz="1200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>
              <a:lnSpc>
                <a:spcPct val="130000"/>
              </a:lnSpc>
              <a:defRPr sz="1200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</a:t>
            </a:r>
          </a:p>
        </p:txBody>
      </p:sp>
      <p:sp>
        <p:nvSpPr>
          <p:cNvPr id="364" name="Shape 364"/>
          <p:cNvSpPr/>
          <p:nvPr/>
        </p:nvSpPr>
        <p:spPr>
          <a:xfrm>
            <a:off x="6262153" y="116305"/>
            <a:ext cx="1527754" cy="155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9600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“</a:t>
            </a:r>
          </a:p>
        </p:txBody>
      </p:sp>
      <p:graphicFrame>
        <p:nvGraphicFramePr>
          <p:cNvPr id="365" name="Chart 365"/>
          <p:cNvGraphicFramePr/>
          <p:nvPr/>
        </p:nvGraphicFramePr>
        <p:xfrm>
          <a:off x="578624" y="974612"/>
          <a:ext cx="5440601" cy="3917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4" grpId="1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/>
        </p:nvSpPr>
        <p:spPr>
          <a:xfrm>
            <a:off x="3608892" y="267493"/>
            <a:ext cx="1926215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>
                <a:solidFill>
                  <a:srgbClr val="404040"/>
                </a:solidFill>
                <a:latin typeface="Agency FB"/>
                <a:ea typeface="Agency FB"/>
                <a:cs typeface="Agency FB"/>
                <a:sym typeface="Agency FB"/>
              </a:defRPr>
            </a:pPr>
            <a:r>
              <a:t>B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组性能测试</a:t>
            </a:r>
          </a:p>
        </p:txBody>
      </p:sp>
      <p:grpSp>
        <p:nvGrpSpPr>
          <p:cNvPr id="371" name="Group 371"/>
          <p:cNvGrpSpPr/>
          <p:nvPr/>
        </p:nvGrpSpPr>
        <p:grpSpPr>
          <a:xfrm>
            <a:off x="3726000" y="612043"/>
            <a:ext cx="1692001" cy="18001"/>
            <a:chOff x="0" y="0"/>
            <a:chExt cx="1692000" cy="18000"/>
          </a:xfrm>
        </p:grpSpPr>
        <p:sp>
          <p:nvSpPr>
            <p:cNvPr id="368" name="Shape 368"/>
            <p:cNvSpPr/>
            <p:nvPr/>
          </p:nvSpPr>
          <p:spPr>
            <a:xfrm>
              <a:off x="-1" y="-1"/>
              <a:ext cx="564001" cy="18002"/>
            </a:xfrm>
            <a:prstGeom prst="rect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563999" y="-1"/>
              <a:ext cx="564001" cy="18002"/>
            </a:xfrm>
            <a:prstGeom prst="rect">
              <a:avLst/>
            </a:prstGeom>
            <a:solidFill>
              <a:srgbClr val="19C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1128000" y="-1"/>
              <a:ext cx="564001" cy="18002"/>
            </a:xfrm>
            <a:prstGeom prst="rect">
              <a:avLst/>
            </a:prstGeom>
            <a:solidFill>
              <a:srgbClr val="97E4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72" name="Shape 372"/>
          <p:cNvSpPr/>
          <p:nvPr/>
        </p:nvSpPr>
        <p:spPr>
          <a:xfrm>
            <a:off x="5597928" y="1548053"/>
            <a:ext cx="3412031" cy="3205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30000"/>
              </a:lnSpc>
              <a:defRPr sz="1200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          </a:t>
            </a:r>
            <a:r>
              <a:rPr sz="1400"/>
              <a:t>分析：</a:t>
            </a:r>
          </a:p>
          <a:p>
            <a:pPr marL="228600" indent="-228600">
              <a:lnSpc>
                <a:spcPct val="130000"/>
              </a:lnSpc>
              <a:buSzPct val="100000"/>
              <a:buAutoNum type="arabicPeriod"/>
              <a:defRPr sz="1600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【独立场景】</a:t>
            </a:r>
            <a:br/>
            <a:r>
              <a:t>最大</a:t>
            </a:r>
            <a:r>
              <a:rPr>
                <a:solidFill>
                  <a:srgbClr val="000000"/>
                </a:solidFill>
              </a:rPr>
              <a:t>并发事务数100</a:t>
            </a:r>
          </a:p>
          <a:p>
            <a:pPr marL="228600" indent="-228600">
              <a:lnSpc>
                <a:spcPct val="130000"/>
              </a:lnSpc>
              <a:buSzPct val="100000"/>
              <a:buAutoNum type="arabicPeriod"/>
              <a:defRPr sz="1600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【大数据量】</a:t>
            </a:r>
            <a:br/>
            <a:r>
              <a:t>用户登录</a:t>
            </a:r>
            <a:r>
              <a:rPr sz="1200"/>
              <a:t>模块在</a:t>
            </a:r>
            <a:r>
              <a:t>并发数为500</a:t>
            </a:r>
            <a:r>
              <a:rPr sz="1200"/>
              <a:t>以内时</a:t>
            </a:r>
            <a:r>
              <a:t>响应时间&lt;100ms</a:t>
            </a:r>
            <a:r>
              <a:rPr sz="1200"/>
              <a:t>，属于可接受范围内</a:t>
            </a:r>
          </a:p>
          <a:p>
            <a:pPr marL="228600" indent="-228600">
              <a:lnSpc>
                <a:spcPct val="130000"/>
              </a:lnSpc>
              <a:buSzPct val="100000"/>
              <a:buAutoNum type="arabicPeriod"/>
              <a:defRPr sz="1600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【混合场景】</a:t>
            </a:r>
            <a:br/>
            <a:r>
              <a:rPr sz="1200"/>
              <a:t>在并发数不大的情况下，</a:t>
            </a:r>
            <a:r>
              <a:t>较平稳</a:t>
            </a:r>
          </a:p>
        </p:txBody>
      </p:sp>
      <p:graphicFrame>
        <p:nvGraphicFramePr>
          <p:cNvPr id="373" name="Chart 373"/>
          <p:cNvGraphicFramePr/>
          <p:nvPr/>
        </p:nvGraphicFramePr>
        <p:xfrm>
          <a:off x="345653" y="1168091"/>
          <a:ext cx="4841859" cy="36466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74" name="Shape 374"/>
          <p:cNvSpPr/>
          <p:nvPr/>
        </p:nvSpPr>
        <p:spPr>
          <a:xfrm>
            <a:off x="4834051" y="858728"/>
            <a:ext cx="1527754" cy="155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9600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“</a:t>
            </a:r>
          </a:p>
        </p:txBody>
      </p:sp>
      <p:sp>
        <p:nvSpPr>
          <p:cNvPr id="375" name="Shape 375"/>
          <p:cNvSpPr/>
          <p:nvPr/>
        </p:nvSpPr>
        <p:spPr>
          <a:xfrm>
            <a:off x="7545026" y="4155926"/>
            <a:ext cx="1527754" cy="155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9600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2" grpId="3" animBg="1" advAuto="0"/>
      <p:bldP spid="374" grpId="1" animBg="1" advAuto="0"/>
      <p:bldP spid="375" grpId="2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image16.png" descr="C:\Users\Connie\AppData\Local\Temp\SNAGHTMLd17cf1c.PNG"/>
          <p:cNvPicPr>
            <a:picLocks noChangeAspect="1"/>
          </p:cNvPicPr>
          <p:nvPr/>
        </p:nvPicPr>
        <p:blipFill>
          <a:blip r:embed="rId3">
            <a:extLst/>
          </a:blip>
          <a:srcRect t="1180" r="25017"/>
          <a:stretch>
            <a:fillRect/>
          </a:stretch>
        </p:blipFill>
        <p:spPr>
          <a:xfrm>
            <a:off x="4177415" y="2465253"/>
            <a:ext cx="2176908" cy="212158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0" name="Group 380"/>
          <p:cNvGrpSpPr/>
          <p:nvPr/>
        </p:nvGrpSpPr>
        <p:grpSpPr>
          <a:xfrm>
            <a:off x="597648" y="356426"/>
            <a:ext cx="3600001" cy="1329163"/>
            <a:chOff x="0" y="0"/>
            <a:chExt cx="3600000" cy="1329161"/>
          </a:xfrm>
        </p:grpSpPr>
        <p:pic>
          <p:nvPicPr>
            <p:cNvPr id="378" name="image17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600001" cy="13291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9" name="Shape 379"/>
            <p:cNvSpPr/>
            <p:nvPr/>
          </p:nvSpPr>
          <p:spPr>
            <a:xfrm>
              <a:off x="234075" y="-1"/>
              <a:ext cx="1367450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r>
                <a:t>CPU使用率</a:t>
              </a:r>
            </a:p>
          </p:txBody>
        </p:sp>
      </p:grpSp>
      <p:grpSp>
        <p:nvGrpSpPr>
          <p:cNvPr id="383" name="Group 383"/>
          <p:cNvGrpSpPr/>
          <p:nvPr/>
        </p:nvGrpSpPr>
        <p:grpSpPr>
          <a:xfrm>
            <a:off x="597648" y="1869894"/>
            <a:ext cx="3600001" cy="1327501"/>
            <a:chOff x="0" y="0"/>
            <a:chExt cx="3600000" cy="1327499"/>
          </a:xfrm>
        </p:grpSpPr>
        <p:pic>
          <p:nvPicPr>
            <p:cNvPr id="381" name="image18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3600001" cy="1327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2" name="Shape 382"/>
            <p:cNvSpPr/>
            <p:nvPr/>
          </p:nvSpPr>
          <p:spPr>
            <a:xfrm>
              <a:off x="206179" y="479083"/>
              <a:ext cx="1367450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r>
                <a:t>内存使用率</a:t>
              </a:r>
            </a:p>
          </p:txBody>
        </p:sp>
      </p:grpSp>
      <p:grpSp>
        <p:nvGrpSpPr>
          <p:cNvPr id="386" name="Group 386"/>
          <p:cNvGrpSpPr/>
          <p:nvPr/>
        </p:nvGrpSpPr>
        <p:grpSpPr>
          <a:xfrm>
            <a:off x="597648" y="3580302"/>
            <a:ext cx="3600001" cy="1320151"/>
            <a:chOff x="0" y="0"/>
            <a:chExt cx="3600000" cy="1320150"/>
          </a:xfrm>
        </p:grpSpPr>
        <p:pic>
          <p:nvPicPr>
            <p:cNvPr id="384" name="image19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3600001" cy="13201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5" name="Shape 385"/>
            <p:cNvSpPr/>
            <p:nvPr/>
          </p:nvSpPr>
          <p:spPr>
            <a:xfrm>
              <a:off x="258413" y="245415"/>
              <a:ext cx="1779810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r>
                <a:t>硬盘IO时间占比</a:t>
              </a:r>
            </a:p>
          </p:txBody>
        </p:sp>
      </p:grpSp>
      <p:grpSp>
        <p:nvGrpSpPr>
          <p:cNvPr id="389" name="Group 389"/>
          <p:cNvGrpSpPr/>
          <p:nvPr/>
        </p:nvGrpSpPr>
        <p:grpSpPr>
          <a:xfrm>
            <a:off x="4903985" y="356426"/>
            <a:ext cx="3600001" cy="1922667"/>
            <a:chOff x="0" y="0"/>
            <a:chExt cx="3600000" cy="1922666"/>
          </a:xfrm>
        </p:grpSpPr>
        <p:pic>
          <p:nvPicPr>
            <p:cNvPr id="387" name="image20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374665"/>
              <a:ext cx="3600001" cy="1548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8" name="Shape 388"/>
            <p:cNvSpPr/>
            <p:nvPr/>
          </p:nvSpPr>
          <p:spPr>
            <a:xfrm>
              <a:off x="-1" y="-1"/>
              <a:ext cx="2158281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r>
                <a:t>外网出带宽(Mbps)</a:t>
              </a:r>
            </a:p>
          </p:txBody>
        </p:sp>
      </p:grpSp>
      <p:sp>
        <p:nvSpPr>
          <p:cNvPr id="390" name="Shape 390"/>
          <p:cNvSpPr/>
          <p:nvPr/>
        </p:nvSpPr>
        <p:spPr>
          <a:xfrm>
            <a:off x="6893204" y="2915773"/>
            <a:ext cx="2137685" cy="1703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30000"/>
              </a:lnSpc>
              <a:defRPr sz="1200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          分析：</a:t>
            </a:r>
          </a:p>
          <a:p>
            <a:pPr>
              <a:lnSpc>
                <a:spcPct val="130000"/>
              </a:lnSpc>
              <a:defRPr sz="1600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【监测服务器】</a:t>
            </a:r>
            <a:br/>
            <a:r>
              <a:t>性能主要制约因素：内存、带宽</a:t>
            </a:r>
          </a:p>
        </p:txBody>
      </p:sp>
      <p:sp>
        <p:nvSpPr>
          <p:cNvPr id="391" name="Shape 391"/>
          <p:cNvSpPr/>
          <p:nvPr/>
        </p:nvSpPr>
        <p:spPr>
          <a:xfrm>
            <a:off x="5707515" y="2343641"/>
            <a:ext cx="1527755" cy="155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9600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“</a:t>
            </a:r>
          </a:p>
        </p:txBody>
      </p:sp>
      <p:sp>
        <p:nvSpPr>
          <p:cNvPr id="392" name="Shape 392"/>
          <p:cNvSpPr/>
          <p:nvPr/>
        </p:nvSpPr>
        <p:spPr>
          <a:xfrm>
            <a:off x="7733887" y="3913301"/>
            <a:ext cx="1527754" cy="155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9600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2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" grpId="3" animBg="1" advAuto="0"/>
      <p:bldP spid="391" grpId="1" animBg="1" advAuto="0"/>
      <p:bldP spid="392" grpId="2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/>
        </p:nvSpPr>
        <p:spPr>
          <a:xfrm>
            <a:off x="5580112" y="2139701"/>
            <a:ext cx="144016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Agency FB"/>
                <a:ea typeface="Agency FB"/>
                <a:cs typeface="Agency FB"/>
                <a:sym typeface="Agency FB"/>
              </a:defRPr>
            </a:lvl1pPr>
          </a:lstStyle>
          <a:p>
            <a:r>
              <a:t>学习感受</a:t>
            </a:r>
          </a:p>
        </p:txBody>
      </p:sp>
      <p:sp>
        <p:nvSpPr>
          <p:cNvPr id="397" name="Shape 397"/>
          <p:cNvSpPr/>
          <p:nvPr/>
        </p:nvSpPr>
        <p:spPr>
          <a:xfrm>
            <a:off x="5605808" y="2624450"/>
            <a:ext cx="3384377" cy="312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1500"/>
              </a:lnSpc>
              <a:defRPr sz="1600">
                <a:solidFill>
                  <a:srgbClr val="FFFFFF"/>
                </a:solidFill>
                <a:latin typeface="Agency FB"/>
                <a:ea typeface="Agency FB"/>
                <a:cs typeface="Agency FB"/>
                <a:sym typeface="Agency FB"/>
              </a:defRPr>
            </a:lvl1pPr>
          </a:lstStyle>
          <a:p>
            <a:r>
              <a:t>吐槽大会</a:t>
            </a:r>
          </a:p>
        </p:txBody>
      </p:sp>
      <p:grpSp>
        <p:nvGrpSpPr>
          <p:cNvPr id="400" name="Group 400"/>
          <p:cNvGrpSpPr/>
          <p:nvPr/>
        </p:nvGrpSpPr>
        <p:grpSpPr>
          <a:xfrm>
            <a:off x="4860032" y="2211709"/>
            <a:ext cx="697434" cy="697434"/>
            <a:chOff x="0" y="0"/>
            <a:chExt cx="697433" cy="697433"/>
          </a:xfrm>
        </p:grpSpPr>
        <p:sp>
          <p:nvSpPr>
            <p:cNvPr id="398" name="Shape 398"/>
            <p:cNvSpPr/>
            <p:nvPr/>
          </p:nvSpPr>
          <p:spPr>
            <a:xfrm>
              <a:off x="48343" y="71716"/>
              <a:ext cx="600747" cy="548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3000" spc="-100">
                  <a:solidFill>
                    <a:srgbClr val="FFFFFF"/>
                  </a:solidFill>
                  <a:latin typeface="Agency FB"/>
                  <a:ea typeface="Agency FB"/>
                  <a:cs typeface="Agency FB"/>
                  <a:sym typeface="Agency FB"/>
                </a:defRPr>
              </a:lvl1pPr>
            </a:lstStyle>
            <a:p>
              <a:r>
                <a:rPr lang="en-US" altLang="zh-CN" dirty="0"/>
                <a:t>5</a:t>
              </a:r>
              <a:endParaRPr dirty="0"/>
            </a:p>
          </p:txBody>
        </p:sp>
        <p:sp>
          <p:nvSpPr>
            <p:cNvPr id="399" name="Shape 399"/>
            <p:cNvSpPr/>
            <p:nvPr/>
          </p:nvSpPr>
          <p:spPr>
            <a:xfrm>
              <a:off x="-1" y="-1"/>
              <a:ext cx="697435" cy="697435"/>
            </a:xfrm>
            <a:prstGeom prst="rect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/>
        </p:nvSpPr>
        <p:spPr>
          <a:xfrm>
            <a:off x="3608892" y="267493"/>
            <a:ext cx="1926215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000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gency FB"/>
                <a:ea typeface="Agency FB"/>
                <a:cs typeface="Agency FB"/>
                <a:sym typeface="Agency FB"/>
              </a:defRPr>
            </a:pPr>
            <a:r>
              <a:rPr dirty="0" err="1">
                <a:latin typeface="微软雅黑"/>
                <a:ea typeface="微软雅黑"/>
                <a:cs typeface="微软雅黑"/>
                <a:sym typeface="微软雅黑"/>
              </a:rPr>
              <a:t>学习感受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grpSp>
        <p:nvGrpSpPr>
          <p:cNvPr id="406" name="Group 406"/>
          <p:cNvGrpSpPr/>
          <p:nvPr/>
        </p:nvGrpSpPr>
        <p:grpSpPr>
          <a:xfrm>
            <a:off x="3726000" y="612043"/>
            <a:ext cx="1692001" cy="18001"/>
            <a:chOff x="0" y="0"/>
            <a:chExt cx="1692000" cy="18000"/>
          </a:xfrm>
        </p:grpSpPr>
        <p:sp>
          <p:nvSpPr>
            <p:cNvPr id="403" name="Shape 403"/>
            <p:cNvSpPr/>
            <p:nvPr/>
          </p:nvSpPr>
          <p:spPr>
            <a:xfrm>
              <a:off x="-1" y="-1"/>
              <a:ext cx="564001" cy="18002"/>
            </a:xfrm>
            <a:prstGeom prst="rect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563999" y="-1"/>
              <a:ext cx="564001" cy="18002"/>
            </a:xfrm>
            <a:prstGeom prst="rect">
              <a:avLst/>
            </a:prstGeom>
            <a:solidFill>
              <a:srgbClr val="19C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1128000" y="-1"/>
              <a:ext cx="564001" cy="18002"/>
            </a:xfrm>
            <a:prstGeom prst="rect">
              <a:avLst/>
            </a:prstGeom>
            <a:solidFill>
              <a:srgbClr val="97E4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07" name="Shape 407"/>
          <p:cNvSpPr/>
          <p:nvPr/>
        </p:nvSpPr>
        <p:spPr>
          <a:xfrm>
            <a:off x="1008220" y="631211"/>
            <a:ext cx="1350150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4000">
                <a:solidFill>
                  <a:srgbClr val="0070C0"/>
                </a:solidFill>
                <a:latin typeface="Agency FB"/>
                <a:ea typeface="Agency FB"/>
                <a:cs typeface="Agency FB"/>
                <a:sym typeface="Agency FB"/>
              </a:defRPr>
            </a:lvl1pPr>
          </a:lstStyle>
          <a:p>
            <a:r>
              <a:rPr dirty="0"/>
              <a:t>+1</a:t>
            </a:r>
          </a:p>
        </p:txBody>
      </p:sp>
      <p:sp>
        <p:nvSpPr>
          <p:cNvPr id="409" name="Shape 409"/>
          <p:cNvSpPr/>
          <p:nvPr/>
        </p:nvSpPr>
        <p:spPr>
          <a:xfrm>
            <a:off x="4076235" y="639790"/>
            <a:ext cx="1341767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4000">
                <a:solidFill>
                  <a:srgbClr val="0070C0"/>
                </a:solidFill>
                <a:latin typeface="Agency FB"/>
                <a:ea typeface="Agency FB"/>
                <a:cs typeface="Agency FB"/>
                <a:sym typeface="Agency FB"/>
              </a:defRPr>
            </a:lvl1pPr>
          </a:lstStyle>
          <a:p>
            <a:r>
              <a:rPr dirty="0"/>
              <a:t>+2</a:t>
            </a:r>
          </a:p>
        </p:txBody>
      </p:sp>
      <p:sp>
        <p:nvSpPr>
          <p:cNvPr id="410" name="Shape 410"/>
          <p:cNvSpPr/>
          <p:nvPr/>
        </p:nvSpPr>
        <p:spPr>
          <a:xfrm>
            <a:off x="3750342" y="1182871"/>
            <a:ext cx="2919282" cy="1600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zh-CN" altLang="en-US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学习到了很多新的知识，比如</a:t>
            </a:r>
            <a:r>
              <a:rPr lang="en-US" altLang="zh-CN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3D</a:t>
            </a:r>
            <a:r>
              <a:rPr lang="zh-CN" altLang="en-US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模型与前端的结合、代码的打包优化等，对实际开发有了进一步的接触与掌握。除开发之外，也体会到了一名项目经理、产品经理兼测试人员的工作，对整个软件的开发流程有了进一步的认识。</a:t>
            </a:r>
          </a:p>
        </p:txBody>
      </p:sp>
      <p:sp>
        <p:nvSpPr>
          <p:cNvPr id="411" name="Shape 411"/>
          <p:cNvSpPr/>
          <p:nvPr/>
        </p:nvSpPr>
        <p:spPr>
          <a:xfrm>
            <a:off x="7109156" y="361903"/>
            <a:ext cx="1333383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4000">
                <a:solidFill>
                  <a:srgbClr val="0070C0"/>
                </a:solidFill>
                <a:latin typeface="Agency FB"/>
                <a:ea typeface="Agency FB"/>
                <a:cs typeface="Agency FB"/>
                <a:sym typeface="Agency FB"/>
              </a:defRPr>
            </a:lvl1pPr>
          </a:lstStyle>
          <a:p>
            <a:r>
              <a:rPr dirty="0"/>
              <a:t>+3</a:t>
            </a:r>
          </a:p>
        </p:txBody>
      </p:sp>
      <p:sp>
        <p:nvSpPr>
          <p:cNvPr id="412" name="Shape 412"/>
          <p:cNvSpPr/>
          <p:nvPr/>
        </p:nvSpPr>
        <p:spPr>
          <a:xfrm>
            <a:off x="6538419" y="1075149"/>
            <a:ext cx="2736304" cy="1815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r>
              <a:rPr lang="zh-CN" altLang="en-US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学习到了完整的体验完整的软件开发尝试了团队合作的交流沟通，理解了产品开发的方方面面，规范了编程和写文档的格式，学会了利用所学的软件工程的理论和知识来解决实际的需求问题，感受到了测试对维护优秀代码的实用性和重要性。</a:t>
            </a:r>
          </a:p>
        </p:txBody>
      </p:sp>
      <p:sp>
        <p:nvSpPr>
          <p:cNvPr id="413" name="Shape 413"/>
          <p:cNvSpPr/>
          <p:nvPr/>
        </p:nvSpPr>
        <p:spPr>
          <a:xfrm>
            <a:off x="1016605" y="3075806"/>
            <a:ext cx="1350150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4000">
                <a:solidFill>
                  <a:srgbClr val="E5AC46"/>
                </a:solidFill>
                <a:latin typeface="Agency FB"/>
                <a:ea typeface="Agency FB"/>
                <a:cs typeface="Agency FB"/>
                <a:sym typeface="Agency FB"/>
              </a:defRPr>
            </a:lvl1pPr>
          </a:lstStyle>
          <a:p>
            <a:r>
              <a:rPr dirty="0"/>
              <a:t>+233</a:t>
            </a:r>
          </a:p>
        </p:txBody>
      </p:sp>
      <p:sp>
        <p:nvSpPr>
          <p:cNvPr id="414" name="Shape 414"/>
          <p:cNvSpPr/>
          <p:nvPr/>
        </p:nvSpPr>
        <p:spPr>
          <a:xfrm>
            <a:off x="397631" y="3730757"/>
            <a:ext cx="2736304" cy="1391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130000"/>
              </a:lnSpc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 err="1"/>
              <a:t>DDL是第一生产力</a:t>
            </a:r>
            <a:endParaRPr dirty="0"/>
          </a:p>
          <a:p>
            <a:pPr algn="ctr">
              <a:lnSpc>
                <a:spcPct val="130000"/>
              </a:lnSpc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 err="1"/>
              <a:t>学习到不少前端</a:t>
            </a:r>
            <a:r>
              <a:rPr dirty="0"/>
              <a:t>/</a:t>
            </a:r>
            <a:r>
              <a:rPr dirty="0" err="1"/>
              <a:t>后端知识</a:t>
            </a:r>
            <a:endParaRPr dirty="0"/>
          </a:p>
          <a:p>
            <a:pPr algn="ctr">
              <a:lnSpc>
                <a:spcPct val="130000"/>
              </a:lnSpc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 err="1"/>
              <a:t>单元测试有价值，测出未发现的bug</a:t>
            </a:r>
            <a:endParaRPr dirty="0"/>
          </a:p>
          <a:p>
            <a:pPr algn="ctr">
              <a:lnSpc>
                <a:spcPct val="130000"/>
              </a:lnSpc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 err="1"/>
              <a:t>感谢邹康</a:t>
            </a:r>
            <a:r>
              <a:rPr dirty="0"/>
              <a:t>(</a:t>
            </a:r>
            <a:r>
              <a:rPr dirty="0" err="1"/>
              <a:t>A组</a:t>
            </a:r>
            <a:r>
              <a:rPr dirty="0"/>
              <a:t>)</a:t>
            </a:r>
            <a:r>
              <a:rPr dirty="0" err="1"/>
              <a:t>帮忙修前端bug</a:t>
            </a:r>
            <a:endParaRPr dirty="0"/>
          </a:p>
        </p:txBody>
      </p:sp>
      <p:sp>
        <p:nvSpPr>
          <p:cNvPr id="415" name="Shape 415"/>
          <p:cNvSpPr/>
          <p:nvPr/>
        </p:nvSpPr>
        <p:spPr>
          <a:xfrm>
            <a:off x="3909500" y="3075806"/>
            <a:ext cx="1341767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4000">
                <a:solidFill>
                  <a:srgbClr val="E5AC46"/>
                </a:solidFill>
                <a:latin typeface="Agency FB"/>
                <a:ea typeface="Agency FB"/>
                <a:cs typeface="Agency FB"/>
                <a:sym typeface="Agency FB"/>
              </a:defRPr>
            </a:lvl1pPr>
          </a:lstStyle>
          <a:p>
            <a:r>
              <a:rPr dirty="0"/>
              <a:t>+?</a:t>
            </a:r>
          </a:p>
        </p:txBody>
      </p:sp>
      <p:sp>
        <p:nvSpPr>
          <p:cNvPr id="416" name="Shape 416"/>
          <p:cNvSpPr/>
          <p:nvPr/>
        </p:nvSpPr>
        <p:spPr>
          <a:xfrm>
            <a:off x="3212232" y="3655410"/>
            <a:ext cx="2736304" cy="868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130000"/>
              </a:lnSpc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 err="1"/>
              <a:t>前期明确需求很有必要</a:t>
            </a:r>
            <a:endParaRPr dirty="0"/>
          </a:p>
          <a:p>
            <a:pPr algn="ctr">
              <a:lnSpc>
                <a:spcPct val="130000"/>
              </a:lnSpc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 err="1"/>
              <a:t>逻辑分层设计&amp;数据库设计</a:t>
            </a:r>
            <a:endParaRPr dirty="0"/>
          </a:p>
          <a:p>
            <a:pPr algn="ctr">
              <a:lnSpc>
                <a:spcPct val="130000"/>
              </a:lnSpc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 err="1"/>
              <a:t>功能测试-接口自动化</a:t>
            </a:r>
            <a:endParaRPr dirty="0"/>
          </a:p>
        </p:txBody>
      </p:sp>
      <p:sp>
        <p:nvSpPr>
          <p:cNvPr id="417" name="Shape 417"/>
          <p:cNvSpPr/>
          <p:nvPr/>
        </p:nvSpPr>
        <p:spPr>
          <a:xfrm>
            <a:off x="6802397" y="3075806"/>
            <a:ext cx="1333383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4000">
                <a:solidFill>
                  <a:srgbClr val="E5AC46"/>
                </a:solidFill>
                <a:latin typeface="Agency FB"/>
                <a:ea typeface="Agency FB"/>
                <a:cs typeface="Agency FB"/>
                <a:sym typeface="Agency FB"/>
              </a:defRPr>
            </a:lvl1pPr>
          </a:lstStyle>
          <a:p>
            <a:r>
              <a:rPr dirty="0"/>
              <a:t>-222</a:t>
            </a:r>
          </a:p>
        </p:txBody>
      </p:sp>
      <p:sp>
        <p:nvSpPr>
          <p:cNvPr id="418" name="Shape 418"/>
          <p:cNvSpPr/>
          <p:nvPr/>
        </p:nvSpPr>
        <p:spPr>
          <a:xfrm>
            <a:off x="6100936" y="3655410"/>
            <a:ext cx="2736304" cy="1099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130000"/>
              </a:lnSpc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 err="1"/>
              <a:t>A组同学在通知B组前改了云端数据库</a:t>
            </a:r>
            <a:endParaRPr dirty="0"/>
          </a:p>
          <a:p>
            <a:pPr algn="ctr">
              <a:lnSpc>
                <a:spcPct val="130000"/>
              </a:lnSpc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dirty="0"/>
          </a:p>
          <a:p>
            <a:pPr algn="ctr">
              <a:lnSpc>
                <a:spcPct val="130000"/>
              </a:lnSpc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 err="1"/>
              <a:t>和毕业论文在同一时间段，同时影响两边的进度</a:t>
            </a:r>
            <a:endParaRPr dirty="0"/>
          </a:p>
        </p:txBody>
      </p:sp>
      <p:sp>
        <p:nvSpPr>
          <p:cNvPr id="19" name="Shape 414">
            <a:extLst>
              <a:ext uri="{FF2B5EF4-FFF2-40B4-BE49-F238E27FC236}">
                <a16:creationId xmlns:a16="http://schemas.microsoft.com/office/drawing/2014/main" id="{B89F8698-03C7-BE4B-ABBF-BAF3E70C5E8C}"/>
              </a:ext>
            </a:extLst>
          </p:cNvPr>
          <p:cNvSpPr/>
          <p:nvPr/>
        </p:nvSpPr>
        <p:spPr>
          <a:xfrm>
            <a:off x="163512" y="1266086"/>
            <a:ext cx="3768971" cy="116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lvl="0" hangingPunct="1"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400" dirty="0">
                <a:solidFill>
                  <a:schemeClr val="tx1"/>
                </a:solidFill>
                <a:sym typeface="微软雅黑"/>
              </a:rPr>
              <a:t>完整体验了开发一个项目从需求分析、设计到代码实现、测试以及最终部署的全过程。学习到了很多关于框架等的新知识，提升了自己的编程能力，增加了编程经验。相信这会对我以后的开发过程有很大的帮助。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" grpId="0" animBg="1"/>
      <p:bldP spid="409" grpId="0" animBg="1"/>
      <p:bldP spid="410" grpId="0" animBg="1"/>
      <p:bldP spid="411" grpId="0" animBg="1"/>
      <p:bldP spid="412" grpId="0" animBg="1"/>
      <p:bldP spid="413" grpId="0" animBg="1"/>
      <p:bldP spid="414" grpId="0" animBg="1"/>
      <p:bldP spid="415" grpId="0" animBg="1"/>
      <p:bldP spid="416" grpId="0" animBg="1"/>
      <p:bldP spid="417" grpId="0" animBg="1"/>
      <p:bldP spid="418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/>
        </p:nvSpPr>
        <p:spPr>
          <a:xfrm>
            <a:off x="5542245" y="2305150"/>
            <a:ext cx="1584177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Agency FB"/>
                <a:ea typeface="Agency FB"/>
                <a:cs typeface="Agency FB"/>
                <a:sym typeface="Agency FB"/>
              </a:defRPr>
            </a:lvl1pPr>
          </a:lstStyle>
          <a:p>
            <a:r>
              <a:t>项目展示</a:t>
            </a:r>
          </a:p>
        </p:txBody>
      </p:sp>
      <p:sp>
        <p:nvSpPr>
          <p:cNvPr id="423" name="Shape 423"/>
          <p:cNvSpPr/>
          <p:nvPr/>
        </p:nvSpPr>
        <p:spPr>
          <a:xfrm>
            <a:off x="6948264" y="2159133"/>
            <a:ext cx="2195737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solidFill>
                  <a:srgbClr val="FFFFFF"/>
                </a:solidFill>
                <a:latin typeface="Agency FB"/>
                <a:ea typeface="Agency FB"/>
                <a:cs typeface="Agency FB"/>
                <a:sym typeface="Agency FB"/>
              </a:defRPr>
            </a:pPr>
            <a:r>
              <a:rPr dirty="0"/>
              <a:t>http://</a:t>
            </a:r>
            <a:r>
              <a:rPr dirty="0" err="1"/>
              <a:t>www.ecnupet.cn</a:t>
            </a:r>
            <a:endParaRPr dirty="0"/>
          </a:p>
          <a:p>
            <a:pPr>
              <a:defRPr sz="1600" strike="sngStrike">
                <a:solidFill>
                  <a:srgbClr val="FFFFFF"/>
                </a:solidFill>
                <a:latin typeface="Agency FB"/>
                <a:ea typeface="Agency FB"/>
                <a:cs typeface="Agency FB"/>
                <a:sym typeface="Agency FB"/>
              </a:defRPr>
            </a:pPr>
            <a:r>
              <a:rPr dirty="0"/>
              <a:t>http://www.ecnupet.cn:8080</a:t>
            </a:r>
          </a:p>
          <a:p>
            <a:pPr>
              <a:defRPr sz="1600">
                <a:solidFill>
                  <a:srgbClr val="FFFFFF"/>
                </a:solidFill>
                <a:latin typeface="Agency FB"/>
                <a:ea typeface="Agency FB"/>
                <a:cs typeface="Agency FB"/>
                <a:sym typeface="Agency FB"/>
              </a:defRPr>
            </a:pPr>
            <a:r>
              <a:rPr lang="en-US" altLang="zh-Hans" dirty="0"/>
              <a:t>111.231.62.36</a:t>
            </a:r>
            <a:r>
              <a:rPr dirty="0"/>
              <a:t>:8081</a:t>
            </a:r>
          </a:p>
        </p:txBody>
      </p:sp>
      <p:grpSp>
        <p:nvGrpSpPr>
          <p:cNvPr id="426" name="Group 426"/>
          <p:cNvGrpSpPr/>
          <p:nvPr/>
        </p:nvGrpSpPr>
        <p:grpSpPr>
          <a:xfrm>
            <a:off x="4860032" y="2211709"/>
            <a:ext cx="697434" cy="697434"/>
            <a:chOff x="0" y="0"/>
            <a:chExt cx="697433" cy="697433"/>
          </a:xfrm>
        </p:grpSpPr>
        <p:sp>
          <p:nvSpPr>
            <p:cNvPr id="424" name="Shape 424"/>
            <p:cNvSpPr/>
            <p:nvPr/>
          </p:nvSpPr>
          <p:spPr>
            <a:xfrm>
              <a:off x="48343" y="71716"/>
              <a:ext cx="600747" cy="548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3000" spc="-100">
                  <a:solidFill>
                    <a:srgbClr val="FFFFFF"/>
                  </a:solidFill>
                  <a:latin typeface="Agency FB"/>
                  <a:ea typeface="Agency FB"/>
                  <a:cs typeface="Agency FB"/>
                  <a:sym typeface="Agency FB"/>
                </a:defRPr>
              </a:lvl1pPr>
            </a:lstStyle>
            <a:p>
              <a:r>
                <a:rPr lang="en-US" altLang="zh-CN" dirty="0"/>
                <a:t>6</a:t>
              </a:r>
              <a:endParaRPr dirty="0"/>
            </a:p>
          </p:txBody>
        </p:sp>
        <p:sp>
          <p:nvSpPr>
            <p:cNvPr id="425" name="Shape 425"/>
            <p:cNvSpPr/>
            <p:nvPr/>
          </p:nvSpPr>
          <p:spPr>
            <a:xfrm>
              <a:off x="-1" y="-1"/>
              <a:ext cx="697435" cy="697435"/>
            </a:xfrm>
            <a:prstGeom prst="rect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/>
        </p:nvSpPr>
        <p:spPr>
          <a:xfrm>
            <a:off x="5542245" y="2305150"/>
            <a:ext cx="300739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Agency FB"/>
                <a:ea typeface="Agency FB"/>
                <a:cs typeface="Agency FB"/>
                <a:sym typeface="Agency FB"/>
              </a:defRPr>
            </a:lvl1pPr>
          </a:lstStyle>
          <a:p>
            <a:r>
              <a:rPr lang="zh-CN" altLang="en-US" dirty="0"/>
              <a:t>网站性能优化实践谈</a:t>
            </a:r>
            <a:endParaRPr dirty="0"/>
          </a:p>
        </p:txBody>
      </p:sp>
      <p:grpSp>
        <p:nvGrpSpPr>
          <p:cNvPr id="426" name="Group 426"/>
          <p:cNvGrpSpPr/>
          <p:nvPr/>
        </p:nvGrpSpPr>
        <p:grpSpPr>
          <a:xfrm>
            <a:off x="4860032" y="2211709"/>
            <a:ext cx="697434" cy="697434"/>
            <a:chOff x="0" y="0"/>
            <a:chExt cx="697433" cy="697433"/>
          </a:xfrm>
        </p:grpSpPr>
        <p:sp>
          <p:nvSpPr>
            <p:cNvPr id="424" name="Shape 424"/>
            <p:cNvSpPr/>
            <p:nvPr/>
          </p:nvSpPr>
          <p:spPr>
            <a:xfrm>
              <a:off x="48343" y="71716"/>
              <a:ext cx="600747" cy="548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3000" spc="-100">
                  <a:solidFill>
                    <a:srgbClr val="FFFFFF"/>
                  </a:solidFill>
                  <a:latin typeface="Agency FB"/>
                  <a:ea typeface="Agency FB"/>
                  <a:cs typeface="Agency FB"/>
                  <a:sym typeface="Agency FB"/>
                </a:defRPr>
              </a:lvl1pPr>
            </a:lstStyle>
            <a:p>
              <a:r>
                <a:rPr lang="en-US" altLang="zh-Hans" dirty="0"/>
                <a:t>7</a:t>
              </a:r>
              <a:endParaRPr dirty="0"/>
            </a:p>
          </p:txBody>
        </p:sp>
        <p:sp>
          <p:nvSpPr>
            <p:cNvPr id="425" name="Shape 425"/>
            <p:cNvSpPr/>
            <p:nvPr/>
          </p:nvSpPr>
          <p:spPr>
            <a:xfrm>
              <a:off x="-1" y="-1"/>
              <a:ext cx="697435" cy="697435"/>
            </a:xfrm>
            <a:prstGeom prst="rect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7328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20B5B15-754A-3540-8E27-6F3A80C21A68}"/>
              </a:ext>
            </a:extLst>
          </p:cNvPr>
          <p:cNvSpPr txBox="1"/>
          <p:nvPr/>
        </p:nvSpPr>
        <p:spPr>
          <a:xfrm>
            <a:off x="311956" y="150971"/>
            <a:ext cx="74032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把网页部署到服务器上仅仅是个开始：漫漫性能调优之路的开始。</a:t>
            </a:r>
          </a:p>
          <a:p>
            <a:r>
              <a:rPr lang="zh-CN" altLang="en-US" b="1" dirty="0">
                <a:solidFill>
                  <a:schemeClr val="tx1"/>
                </a:solidFill>
              </a:rPr>
              <a:t>我们看此时的网页加载速度：</a:t>
            </a: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38E0EF-F032-8B4D-A008-F6F0E2E50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30" y="811530"/>
            <a:ext cx="4441983" cy="43319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EA7F7F8-E46D-BC49-8EE0-470409AB9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351300"/>
            <a:ext cx="7144264" cy="269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4503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714B163-5016-DB49-9273-CB00D9A00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52" y="1023521"/>
            <a:ext cx="7226588" cy="34227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327BB2A-69DE-9646-AC63-C7394B9E0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099" y="520601"/>
            <a:ext cx="7227271" cy="342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4009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>
            <a:off x="323527" y="2110084"/>
            <a:ext cx="2448274" cy="174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5400">
                <a:solidFill>
                  <a:srgbClr val="FFFFFF"/>
                </a:solidFill>
                <a:latin typeface="Agency FB"/>
                <a:ea typeface="Agency FB"/>
                <a:cs typeface="Agency FB"/>
                <a:sym typeface="Agency FB"/>
              </a:defRPr>
            </a:lvl1pPr>
          </a:lstStyle>
          <a:p>
            <a:r>
              <a:t>CONTENTS</a:t>
            </a:r>
          </a:p>
        </p:txBody>
      </p:sp>
      <p:grpSp>
        <p:nvGrpSpPr>
          <p:cNvPr id="178" name="Group 178"/>
          <p:cNvGrpSpPr/>
          <p:nvPr/>
        </p:nvGrpSpPr>
        <p:grpSpPr>
          <a:xfrm>
            <a:off x="3923927" y="483518"/>
            <a:ext cx="2304257" cy="697434"/>
            <a:chOff x="0" y="0"/>
            <a:chExt cx="2304256" cy="697433"/>
          </a:xfrm>
        </p:grpSpPr>
        <p:sp>
          <p:nvSpPr>
            <p:cNvPr id="174" name="Shape 174"/>
            <p:cNvSpPr/>
            <p:nvPr/>
          </p:nvSpPr>
          <p:spPr>
            <a:xfrm>
              <a:off x="720080" y="117883"/>
              <a:ext cx="1584177" cy="510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400">
                  <a:solidFill>
                    <a:srgbClr val="0D0D0D"/>
                  </a:solidFill>
                  <a:latin typeface="Agency FB"/>
                  <a:ea typeface="Agency FB"/>
                  <a:cs typeface="Agency FB"/>
                  <a:sym typeface="Agency FB"/>
                </a:defRPr>
              </a:lvl1pPr>
            </a:lstStyle>
            <a:p>
              <a:r>
                <a:t>人员分工</a:t>
              </a:r>
            </a:p>
          </p:txBody>
        </p:sp>
        <p:grpSp>
          <p:nvGrpSpPr>
            <p:cNvPr id="177" name="Group 177"/>
            <p:cNvGrpSpPr/>
            <p:nvPr/>
          </p:nvGrpSpPr>
          <p:grpSpPr>
            <a:xfrm>
              <a:off x="0" y="-1"/>
              <a:ext cx="697434" cy="697435"/>
              <a:chOff x="0" y="0"/>
              <a:chExt cx="697433" cy="697433"/>
            </a:xfrm>
          </p:grpSpPr>
          <p:sp>
            <p:nvSpPr>
              <p:cNvPr id="175" name="Shape 175"/>
              <p:cNvSpPr/>
              <p:nvPr/>
            </p:nvSpPr>
            <p:spPr>
              <a:xfrm>
                <a:off x="96687" y="71716"/>
                <a:ext cx="504058" cy="548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3000">
                    <a:solidFill>
                      <a:srgbClr val="0D0D0D"/>
                    </a:solidFill>
                    <a:latin typeface="Agency FB"/>
                    <a:ea typeface="Agency FB"/>
                    <a:cs typeface="Agency FB"/>
                    <a:sym typeface="Agency FB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76" name="Shape 176"/>
              <p:cNvSpPr/>
              <p:nvPr/>
            </p:nvSpPr>
            <p:spPr>
              <a:xfrm>
                <a:off x="-1" y="-1"/>
                <a:ext cx="697435" cy="697435"/>
              </a:xfrm>
              <a:prstGeom prst="rect">
                <a:avLst/>
              </a:prstGeom>
              <a:noFill/>
              <a:ln w="6350" cap="flat">
                <a:solidFill>
                  <a:srgbClr val="40404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183" name="Group 183"/>
          <p:cNvGrpSpPr/>
          <p:nvPr/>
        </p:nvGrpSpPr>
        <p:grpSpPr>
          <a:xfrm>
            <a:off x="6347519" y="1180950"/>
            <a:ext cx="2160241" cy="697434"/>
            <a:chOff x="0" y="0"/>
            <a:chExt cx="2160240" cy="697433"/>
          </a:xfrm>
        </p:grpSpPr>
        <p:sp>
          <p:nvSpPr>
            <p:cNvPr id="179" name="Shape 179"/>
            <p:cNvSpPr/>
            <p:nvPr/>
          </p:nvSpPr>
          <p:spPr>
            <a:xfrm>
              <a:off x="720079" y="117883"/>
              <a:ext cx="1440162" cy="510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400">
                  <a:solidFill>
                    <a:srgbClr val="0D0D0D"/>
                  </a:solidFill>
                  <a:latin typeface="Agency FB"/>
                  <a:ea typeface="Agency FB"/>
                  <a:cs typeface="Agency FB"/>
                  <a:sym typeface="Agency FB"/>
                </a:defRPr>
              </a:lvl1pPr>
            </a:lstStyle>
            <a:p>
              <a:r>
                <a:t>项目进度</a:t>
              </a:r>
            </a:p>
          </p:txBody>
        </p:sp>
        <p:grpSp>
          <p:nvGrpSpPr>
            <p:cNvPr id="182" name="Group 182"/>
            <p:cNvGrpSpPr/>
            <p:nvPr/>
          </p:nvGrpSpPr>
          <p:grpSpPr>
            <a:xfrm>
              <a:off x="-1" y="-1"/>
              <a:ext cx="697435" cy="697435"/>
              <a:chOff x="0" y="0"/>
              <a:chExt cx="697433" cy="697433"/>
            </a:xfrm>
          </p:grpSpPr>
          <p:sp>
            <p:nvSpPr>
              <p:cNvPr id="180" name="Shape 180"/>
              <p:cNvSpPr/>
              <p:nvPr/>
            </p:nvSpPr>
            <p:spPr>
              <a:xfrm>
                <a:off x="47326" y="71716"/>
                <a:ext cx="600747" cy="548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3000">
                    <a:solidFill>
                      <a:srgbClr val="0D0D0D"/>
                    </a:solidFill>
                    <a:latin typeface="Agency FB"/>
                    <a:ea typeface="Agency FB"/>
                    <a:cs typeface="Agency FB"/>
                    <a:sym typeface="Agency FB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181" name="Shape 181"/>
              <p:cNvSpPr/>
              <p:nvPr/>
            </p:nvSpPr>
            <p:spPr>
              <a:xfrm>
                <a:off x="-1" y="-1"/>
                <a:ext cx="697435" cy="697435"/>
              </a:xfrm>
              <a:prstGeom prst="rect">
                <a:avLst/>
              </a:prstGeom>
              <a:noFill/>
              <a:ln w="6350" cap="flat">
                <a:solidFill>
                  <a:srgbClr val="40404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188" name="Group 188"/>
          <p:cNvGrpSpPr/>
          <p:nvPr/>
        </p:nvGrpSpPr>
        <p:grpSpPr>
          <a:xfrm>
            <a:off x="3923927" y="1878383"/>
            <a:ext cx="2174440" cy="697434"/>
            <a:chOff x="0" y="0"/>
            <a:chExt cx="2174439" cy="697433"/>
          </a:xfrm>
        </p:grpSpPr>
        <p:sp>
          <p:nvSpPr>
            <p:cNvPr id="184" name="Shape 184"/>
            <p:cNvSpPr/>
            <p:nvPr/>
          </p:nvSpPr>
          <p:spPr>
            <a:xfrm>
              <a:off x="734278" y="117883"/>
              <a:ext cx="1440161" cy="510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400">
                  <a:solidFill>
                    <a:srgbClr val="0D0D0D"/>
                  </a:solidFill>
                  <a:latin typeface="Agency FB"/>
                  <a:ea typeface="Agency FB"/>
                  <a:cs typeface="Agency FB"/>
                  <a:sym typeface="Agency FB"/>
                </a:defRPr>
              </a:lvl1pPr>
            </a:lstStyle>
            <a:p>
              <a:r>
                <a:t>技术栈</a:t>
              </a:r>
            </a:p>
          </p:txBody>
        </p:sp>
        <p:grpSp>
          <p:nvGrpSpPr>
            <p:cNvPr id="187" name="Group 187"/>
            <p:cNvGrpSpPr/>
            <p:nvPr/>
          </p:nvGrpSpPr>
          <p:grpSpPr>
            <a:xfrm>
              <a:off x="-1" y="-1"/>
              <a:ext cx="697434" cy="697435"/>
              <a:chOff x="0" y="0"/>
              <a:chExt cx="697433" cy="697433"/>
            </a:xfrm>
          </p:grpSpPr>
          <p:sp>
            <p:nvSpPr>
              <p:cNvPr id="185" name="Shape 185"/>
              <p:cNvSpPr/>
              <p:nvPr/>
            </p:nvSpPr>
            <p:spPr>
              <a:xfrm>
                <a:off x="47326" y="71716"/>
                <a:ext cx="600747" cy="548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3000">
                    <a:solidFill>
                      <a:srgbClr val="0D0D0D"/>
                    </a:solidFill>
                    <a:latin typeface="Agency FB"/>
                    <a:ea typeface="Agency FB"/>
                    <a:cs typeface="Agency FB"/>
                    <a:sym typeface="Agency FB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186" name="Shape 186"/>
              <p:cNvSpPr/>
              <p:nvPr/>
            </p:nvSpPr>
            <p:spPr>
              <a:xfrm>
                <a:off x="-1" y="-1"/>
                <a:ext cx="697435" cy="697435"/>
              </a:xfrm>
              <a:prstGeom prst="rect">
                <a:avLst/>
              </a:prstGeom>
              <a:noFill/>
              <a:ln w="6350" cap="flat">
                <a:solidFill>
                  <a:srgbClr val="40404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193" name="Group 193"/>
          <p:cNvGrpSpPr/>
          <p:nvPr/>
        </p:nvGrpSpPr>
        <p:grpSpPr>
          <a:xfrm>
            <a:off x="6322840" y="2559605"/>
            <a:ext cx="2184920" cy="697434"/>
            <a:chOff x="0" y="0"/>
            <a:chExt cx="2184918" cy="697433"/>
          </a:xfrm>
        </p:grpSpPr>
        <p:sp>
          <p:nvSpPr>
            <p:cNvPr id="189" name="Shape 189"/>
            <p:cNvSpPr/>
            <p:nvPr/>
          </p:nvSpPr>
          <p:spPr>
            <a:xfrm>
              <a:off x="744760" y="117884"/>
              <a:ext cx="1440160" cy="510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400">
                  <a:solidFill>
                    <a:srgbClr val="0D0D0D"/>
                  </a:solidFill>
                  <a:latin typeface="Agency FB"/>
                  <a:ea typeface="Agency FB"/>
                  <a:cs typeface="Agency FB"/>
                  <a:sym typeface="Agency FB"/>
                </a:defRPr>
              </a:lvl1pPr>
            </a:lstStyle>
            <a:p>
              <a:r>
                <a:t>测试</a:t>
              </a:r>
            </a:p>
          </p:txBody>
        </p:sp>
        <p:grpSp>
          <p:nvGrpSpPr>
            <p:cNvPr id="192" name="Group 192"/>
            <p:cNvGrpSpPr/>
            <p:nvPr/>
          </p:nvGrpSpPr>
          <p:grpSpPr>
            <a:xfrm>
              <a:off x="0" y="-1"/>
              <a:ext cx="697433" cy="697435"/>
              <a:chOff x="0" y="0"/>
              <a:chExt cx="697431" cy="697433"/>
            </a:xfrm>
          </p:grpSpPr>
          <p:sp>
            <p:nvSpPr>
              <p:cNvPr id="190" name="Shape 190"/>
              <p:cNvSpPr/>
              <p:nvPr/>
            </p:nvSpPr>
            <p:spPr>
              <a:xfrm>
                <a:off x="47327" y="71716"/>
                <a:ext cx="600745" cy="548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3000">
                    <a:solidFill>
                      <a:srgbClr val="0D0D0D"/>
                    </a:solidFill>
                    <a:latin typeface="Agency FB"/>
                    <a:ea typeface="Agency FB"/>
                    <a:cs typeface="Agency FB"/>
                    <a:sym typeface="Agency FB"/>
                  </a:defRPr>
                </a:lvl1pPr>
              </a:lstStyle>
              <a:p>
                <a:r>
                  <a:t>4</a:t>
                </a:r>
              </a:p>
            </p:txBody>
          </p:sp>
          <p:sp>
            <p:nvSpPr>
              <p:cNvPr id="191" name="Shape 191"/>
              <p:cNvSpPr/>
              <p:nvPr/>
            </p:nvSpPr>
            <p:spPr>
              <a:xfrm>
                <a:off x="0" y="-1"/>
                <a:ext cx="697432" cy="697435"/>
              </a:xfrm>
              <a:prstGeom prst="rect">
                <a:avLst/>
              </a:prstGeom>
              <a:noFill/>
              <a:ln w="6350" cap="flat">
                <a:solidFill>
                  <a:srgbClr val="40404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198" name="Group 198"/>
          <p:cNvGrpSpPr/>
          <p:nvPr/>
        </p:nvGrpSpPr>
        <p:grpSpPr>
          <a:xfrm>
            <a:off x="3923927" y="3257038"/>
            <a:ext cx="2174440" cy="697434"/>
            <a:chOff x="0" y="0"/>
            <a:chExt cx="2174439" cy="697433"/>
          </a:xfrm>
        </p:grpSpPr>
        <p:sp>
          <p:nvSpPr>
            <p:cNvPr id="194" name="Shape 194"/>
            <p:cNvSpPr/>
            <p:nvPr/>
          </p:nvSpPr>
          <p:spPr>
            <a:xfrm>
              <a:off x="734278" y="117883"/>
              <a:ext cx="1440161" cy="510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400">
                  <a:solidFill>
                    <a:srgbClr val="0D0D0D"/>
                  </a:solidFill>
                  <a:latin typeface="Agency FB"/>
                  <a:ea typeface="Agency FB"/>
                  <a:cs typeface="Agency FB"/>
                  <a:sym typeface="Agency FB"/>
                </a:defRPr>
              </a:lvl1pPr>
            </a:lstStyle>
            <a:p>
              <a:r>
                <a:t>学习感受</a:t>
              </a:r>
            </a:p>
          </p:txBody>
        </p:sp>
        <p:grpSp>
          <p:nvGrpSpPr>
            <p:cNvPr id="197" name="Group 197"/>
            <p:cNvGrpSpPr/>
            <p:nvPr/>
          </p:nvGrpSpPr>
          <p:grpSpPr>
            <a:xfrm>
              <a:off x="-1" y="-1"/>
              <a:ext cx="697434" cy="697435"/>
              <a:chOff x="0" y="0"/>
              <a:chExt cx="697433" cy="697433"/>
            </a:xfrm>
          </p:grpSpPr>
          <p:sp>
            <p:nvSpPr>
              <p:cNvPr id="195" name="Shape 195"/>
              <p:cNvSpPr/>
              <p:nvPr/>
            </p:nvSpPr>
            <p:spPr>
              <a:xfrm>
                <a:off x="47326" y="71716"/>
                <a:ext cx="600747" cy="548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3000">
                    <a:solidFill>
                      <a:srgbClr val="0D0D0D"/>
                    </a:solidFill>
                    <a:latin typeface="Agency FB"/>
                    <a:ea typeface="Agency FB"/>
                    <a:cs typeface="Agency FB"/>
                    <a:sym typeface="Agency FB"/>
                  </a:defRPr>
                </a:lvl1pPr>
              </a:lstStyle>
              <a:p>
                <a:r>
                  <a:t>5</a:t>
                </a:r>
              </a:p>
            </p:txBody>
          </p:sp>
          <p:sp>
            <p:nvSpPr>
              <p:cNvPr id="196" name="Shape 196"/>
              <p:cNvSpPr/>
              <p:nvPr/>
            </p:nvSpPr>
            <p:spPr>
              <a:xfrm>
                <a:off x="-1" y="-1"/>
                <a:ext cx="697435" cy="697435"/>
              </a:xfrm>
              <a:prstGeom prst="rect">
                <a:avLst/>
              </a:prstGeom>
              <a:noFill/>
              <a:ln w="6350" cap="flat">
                <a:solidFill>
                  <a:srgbClr val="40404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203" name="Group 203"/>
          <p:cNvGrpSpPr/>
          <p:nvPr/>
        </p:nvGrpSpPr>
        <p:grpSpPr>
          <a:xfrm>
            <a:off x="6322840" y="3938259"/>
            <a:ext cx="2184920" cy="697435"/>
            <a:chOff x="0" y="0"/>
            <a:chExt cx="2184918" cy="697433"/>
          </a:xfrm>
        </p:grpSpPr>
        <p:sp>
          <p:nvSpPr>
            <p:cNvPr id="199" name="Shape 199"/>
            <p:cNvSpPr/>
            <p:nvPr/>
          </p:nvSpPr>
          <p:spPr>
            <a:xfrm>
              <a:off x="744760" y="117884"/>
              <a:ext cx="1440160" cy="510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400">
                  <a:solidFill>
                    <a:srgbClr val="0D0D0D"/>
                  </a:solidFill>
                  <a:latin typeface="Agency FB"/>
                  <a:ea typeface="Agency FB"/>
                  <a:cs typeface="Agency FB"/>
                  <a:sym typeface="Agency FB"/>
                </a:defRPr>
              </a:lvl1pPr>
            </a:lstStyle>
            <a:p>
              <a:r>
                <a:t>项目展示</a:t>
              </a:r>
            </a:p>
          </p:txBody>
        </p:sp>
        <p:grpSp>
          <p:nvGrpSpPr>
            <p:cNvPr id="202" name="Group 202"/>
            <p:cNvGrpSpPr/>
            <p:nvPr/>
          </p:nvGrpSpPr>
          <p:grpSpPr>
            <a:xfrm>
              <a:off x="0" y="-1"/>
              <a:ext cx="697433" cy="697435"/>
              <a:chOff x="0" y="0"/>
              <a:chExt cx="697431" cy="697433"/>
            </a:xfrm>
          </p:grpSpPr>
          <p:sp>
            <p:nvSpPr>
              <p:cNvPr id="200" name="Shape 200"/>
              <p:cNvSpPr/>
              <p:nvPr/>
            </p:nvSpPr>
            <p:spPr>
              <a:xfrm>
                <a:off x="47327" y="71716"/>
                <a:ext cx="600745" cy="548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3000">
                    <a:solidFill>
                      <a:srgbClr val="0D0D0D"/>
                    </a:solidFill>
                    <a:latin typeface="Agency FB"/>
                    <a:ea typeface="Agency FB"/>
                    <a:cs typeface="Agency FB"/>
                    <a:sym typeface="Agency FB"/>
                  </a:defRPr>
                </a:lvl1pPr>
              </a:lstStyle>
              <a:p>
                <a:r>
                  <a:t>6</a:t>
                </a:r>
              </a:p>
            </p:txBody>
          </p:sp>
          <p:sp>
            <p:nvSpPr>
              <p:cNvPr id="201" name="Shape 201"/>
              <p:cNvSpPr/>
              <p:nvPr/>
            </p:nvSpPr>
            <p:spPr>
              <a:xfrm>
                <a:off x="0" y="-1"/>
                <a:ext cx="697432" cy="697435"/>
              </a:xfrm>
              <a:prstGeom prst="rect">
                <a:avLst/>
              </a:prstGeom>
              <a:noFill/>
              <a:ln w="6350" cap="flat">
                <a:solidFill>
                  <a:srgbClr val="40404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13A660C-8F64-9549-8F22-61AE76EC38A7}"/>
              </a:ext>
            </a:extLst>
          </p:cNvPr>
          <p:cNvSpPr txBox="1"/>
          <p:nvPr/>
        </p:nvSpPr>
        <p:spPr>
          <a:xfrm>
            <a:off x="445770" y="320040"/>
            <a:ext cx="2766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chemeClr val="tx1"/>
                </a:solidFill>
              </a:rPr>
              <a:t>原因？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0E7E2D-1B6B-014C-8CF6-57770AE2C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5794"/>
            <a:ext cx="9144000" cy="34519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2038706-FC3F-684A-893A-6B96B775B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0" y="795091"/>
            <a:ext cx="7395210" cy="350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719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540FF2D-DEA0-8841-B5D1-12534DBB6740}"/>
              </a:ext>
            </a:extLst>
          </p:cNvPr>
          <p:cNvSpPr txBox="1"/>
          <p:nvPr/>
        </p:nvSpPr>
        <p:spPr>
          <a:xfrm>
            <a:off x="445770" y="143222"/>
            <a:ext cx="2766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chemeClr val="tx1"/>
                </a:solidFill>
              </a:rPr>
              <a:t>优化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81A77C0-0C5B-C246-8E68-209C821CCDF7}"/>
              </a:ext>
            </a:extLst>
          </p:cNvPr>
          <p:cNvSpPr txBox="1"/>
          <p:nvPr/>
        </p:nvSpPr>
        <p:spPr>
          <a:xfrm>
            <a:off x="720090" y="1149002"/>
            <a:ext cx="70523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查阅 </a:t>
            </a:r>
            <a:r>
              <a:rPr lang="zh-CN" altLang="en-US" sz="2400" dirty="0">
                <a:solidFill>
                  <a:schemeClr val="tx1"/>
                </a:solidFill>
                <a:hlinkClick r:id="rId2"/>
              </a:rPr>
              <a:t>网上资料</a:t>
            </a:r>
            <a:r>
              <a:rPr lang="zh-CN" altLang="en-US" sz="2400" dirty="0">
                <a:solidFill>
                  <a:schemeClr val="tx1"/>
                </a:solidFill>
              </a:rPr>
              <a:t> 后我们发现，解决方案是把项目中用到的第三方组件库采用</a:t>
            </a:r>
            <a:r>
              <a:rPr lang="en-US" altLang="zh-CN" sz="2400" dirty="0" err="1">
                <a:solidFill>
                  <a:schemeClr val="tx1"/>
                </a:solidFill>
              </a:rPr>
              <a:t>cdn</a:t>
            </a:r>
            <a:r>
              <a:rPr lang="zh-CN" altLang="en-US" sz="2400" dirty="0">
                <a:solidFill>
                  <a:schemeClr val="tx1"/>
                </a:solidFill>
              </a:rPr>
              <a:t>引入的方式，来降低</a:t>
            </a:r>
            <a:r>
              <a:rPr lang="en-US" altLang="zh-CN" sz="2400" dirty="0" err="1">
                <a:solidFill>
                  <a:schemeClr val="tx1"/>
                </a:solidFill>
              </a:rPr>
              <a:t>vendor.js</a:t>
            </a:r>
            <a:r>
              <a:rPr lang="zh-CN" altLang="en-US" sz="2400" dirty="0">
                <a:solidFill>
                  <a:schemeClr val="tx1"/>
                </a:solidFill>
              </a:rPr>
              <a:t>的体积大小，具体来说进行以下操作：</a:t>
            </a:r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3F161C0-F59E-DC40-A479-E7836D0D2AB5}"/>
              </a:ext>
            </a:extLst>
          </p:cNvPr>
          <p:cNvSpPr txBox="1"/>
          <p:nvPr/>
        </p:nvSpPr>
        <p:spPr>
          <a:xfrm>
            <a:off x="480060" y="2057400"/>
            <a:ext cx="7532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144107C-2F6F-3540-8637-CEE30F68071C}"/>
              </a:ext>
            </a:extLst>
          </p:cNvPr>
          <p:cNvSpPr/>
          <p:nvPr/>
        </p:nvSpPr>
        <p:spPr>
          <a:xfrm>
            <a:off x="1940696" y="2888734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￼</a:t>
            </a:r>
          </a:p>
        </p:txBody>
      </p:sp>
    </p:spTree>
    <p:extLst>
      <p:ext uri="{BB962C8B-B14F-4D97-AF65-F5344CB8AC3E}">
        <p14:creationId xmlns:p14="http://schemas.microsoft.com/office/powerpoint/2010/main" val="371301226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9BDF896-4C75-1F49-B212-03D56F236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769" y="434341"/>
            <a:ext cx="7052311" cy="464415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9918DF9-F37E-5043-87AB-41DF6AFF8A3A}"/>
              </a:ext>
            </a:extLst>
          </p:cNvPr>
          <p:cNvSpPr txBox="1"/>
          <p:nvPr/>
        </p:nvSpPr>
        <p:spPr>
          <a:xfrm>
            <a:off x="445770" y="143222"/>
            <a:ext cx="2766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chemeClr val="tx1"/>
                </a:solidFill>
              </a:rPr>
              <a:t>优化</a:t>
            </a:r>
          </a:p>
        </p:txBody>
      </p:sp>
    </p:spTree>
    <p:extLst>
      <p:ext uri="{BB962C8B-B14F-4D97-AF65-F5344CB8AC3E}">
        <p14:creationId xmlns:p14="http://schemas.microsoft.com/office/powerpoint/2010/main" val="426125334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2C8991F-510F-BB49-BB07-A14A4EFF4F33}"/>
              </a:ext>
            </a:extLst>
          </p:cNvPr>
          <p:cNvSpPr txBox="1"/>
          <p:nvPr/>
        </p:nvSpPr>
        <p:spPr>
          <a:xfrm>
            <a:off x="445770" y="143222"/>
            <a:ext cx="2766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chemeClr val="tx1"/>
                </a:solidFill>
              </a:rPr>
              <a:t>优化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F6C11D3-4F11-2447-8B22-B4A1D4512768}"/>
              </a:ext>
            </a:extLst>
          </p:cNvPr>
          <p:cNvSpPr txBox="1"/>
          <p:nvPr/>
        </p:nvSpPr>
        <p:spPr>
          <a:xfrm>
            <a:off x="445770" y="1108710"/>
            <a:ext cx="704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chemeClr val="tx1"/>
                </a:solidFill>
              </a:rPr>
              <a:t>3</a:t>
            </a:r>
            <a:r>
              <a:rPr kumimoji="1" lang="en-US" altLang="zh-Hans" sz="2400" dirty="0">
                <a:solidFill>
                  <a:schemeClr val="tx1"/>
                </a:solidFill>
              </a:rPr>
              <a:t>.</a:t>
            </a:r>
            <a:r>
              <a:rPr kumimoji="1" lang="zh-Hans" altLang="en-US" sz="2400" dirty="0">
                <a:solidFill>
                  <a:schemeClr val="tx1"/>
                </a:solidFill>
              </a:rPr>
              <a:t> </a:t>
            </a:r>
            <a:r>
              <a:rPr kumimoji="1" lang="en-US" altLang="zh-Hans" sz="2400" dirty="0" err="1">
                <a:solidFill>
                  <a:schemeClr val="tx1"/>
                </a:solidFill>
              </a:rPr>
              <a:t>main.js</a:t>
            </a:r>
            <a:r>
              <a:rPr lang="zh-CN" altLang="en-US" sz="2400" dirty="0">
                <a:solidFill>
                  <a:schemeClr val="tx1"/>
                </a:solidFill>
              </a:rPr>
              <a:t>中去掉</a:t>
            </a:r>
            <a:r>
              <a:rPr lang="en-US" altLang="zh-CN" sz="2400" dirty="0" err="1">
                <a:solidFill>
                  <a:schemeClr val="tx1"/>
                </a:solidFill>
              </a:rPr>
              <a:t>Vue.use</a:t>
            </a:r>
            <a:r>
              <a:rPr lang="en-US" altLang="zh-CN" sz="2400" dirty="0">
                <a:solidFill>
                  <a:schemeClr val="tx1"/>
                </a:solidFill>
              </a:rPr>
              <a:t>(...)</a:t>
            </a:r>
            <a:r>
              <a:rPr lang="zh-CN" altLang="en-US" sz="2400" dirty="0">
                <a:solidFill>
                  <a:schemeClr val="tx1"/>
                </a:solidFill>
              </a:rPr>
              <a:t> ，若没去掉</a:t>
            </a:r>
            <a:r>
              <a:rPr lang="en-US" altLang="zh-CN" sz="2400" dirty="0">
                <a:solidFill>
                  <a:schemeClr val="tx1"/>
                </a:solidFill>
              </a:rPr>
              <a:t>webpack</a:t>
            </a:r>
            <a:r>
              <a:rPr lang="zh-CN" altLang="en-US" sz="2400" dirty="0">
                <a:solidFill>
                  <a:schemeClr val="tx1"/>
                </a:solidFill>
              </a:rPr>
              <a:t>还是会把对应的依赖进行打包。</a:t>
            </a:r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06E7178-F38E-3447-BD0E-01DC9A22EF2C}"/>
              </a:ext>
            </a:extLst>
          </p:cNvPr>
          <p:cNvSpPr txBox="1"/>
          <p:nvPr/>
        </p:nvSpPr>
        <p:spPr>
          <a:xfrm>
            <a:off x="685800" y="2526030"/>
            <a:ext cx="4434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chemeClr val="tx1"/>
                </a:solidFill>
              </a:rPr>
              <a:t>按需引用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0F8B996-2B37-754D-BA66-405BD30559D0}"/>
              </a:ext>
            </a:extLst>
          </p:cNvPr>
          <p:cNvSpPr txBox="1"/>
          <p:nvPr/>
        </p:nvSpPr>
        <p:spPr>
          <a:xfrm>
            <a:off x="4149090" y="2895362"/>
            <a:ext cx="2834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chemeClr val="tx1"/>
                </a:solidFill>
              </a:rPr>
              <a:t>图片压缩</a:t>
            </a:r>
          </a:p>
        </p:txBody>
      </p:sp>
    </p:spTree>
    <p:extLst>
      <p:ext uri="{BB962C8B-B14F-4D97-AF65-F5344CB8AC3E}">
        <p14:creationId xmlns:p14="http://schemas.microsoft.com/office/powerpoint/2010/main" val="11878533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C78D42A-CC0B-ED42-BE9C-CA4165CC9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1700"/>
            <a:ext cx="9144000" cy="6381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16F4CF4-4A35-114B-9ACB-740FE0600C09}"/>
              </a:ext>
            </a:extLst>
          </p:cNvPr>
          <p:cNvSpPr txBox="1"/>
          <p:nvPr/>
        </p:nvSpPr>
        <p:spPr>
          <a:xfrm>
            <a:off x="342900" y="314672"/>
            <a:ext cx="2766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chemeClr val="tx1"/>
                </a:solidFill>
              </a:rPr>
              <a:t>优化效果</a:t>
            </a:r>
          </a:p>
        </p:txBody>
      </p:sp>
    </p:spTree>
    <p:extLst>
      <p:ext uri="{BB962C8B-B14F-4D97-AF65-F5344CB8AC3E}">
        <p14:creationId xmlns:p14="http://schemas.microsoft.com/office/powerpoint/2010/main" val="357302415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001A7BC-31CC-CD44-A6E7-A16D89882D64}"/>
              </a:ext>
            </a:extLst>
          </p:cNvPr>
          <p:cNvSpPr txBox="1"/>
          <p:nvPr/>
        </p:nvSpPr>
        <p:spPr>
          <a:xfrm>
            <a:off x="445770" y="143222"/>
            <a:ext cx="2766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chemeClr val="tx1"/>
                </a:solidFill>
              </a:rPr>
              <a:t>开启</a:t>
            </a:r>
            <a:r>
              <a:rPr kumimoji="1" lang="en-US" altLang="zh-CN" sz="2800" b="1" dirty="0">
                <a:solidFill>
                  <a:schemeClr val="tx1"/>
                </a:solidFill>
              </a:rPr>
              <a:t>C</a:t>
            </a:r>
            <a:r>
              <a:rPr kumimoji="1" lang="en-US" altLang="zh-Hans" sz="2800" b="1" dirty="0">
                <a:solidFill>
                  <a:schemeClr val="tx1"/>
                </a:solidFill>
              </a:rPr>
              <a:t>DN</a:t>
            </a:r>
            <a:r>
              <a:rPr kumimoji="1" lang="zh-CN" altLang="en-US" sz="2800" b="1" dirty="0">
                <a:solidFill>
                  <a:schemeClr val="tx1"/>
                </a:solidFill>
              </a:rPr>
              <a:t>域名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A75F36-2784-E64F-A31A-543A8B771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8958"/>
            <a:ext cx="9144000" cy="256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7036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7B17E8C-CAE6-2447-B1FB-4B6BD5F64F71}"/>
              </a:ext>
            </a:extLst>
          </p:cNvPr>
          <p:cNvSpPr txBox="1"/>
          <p:nvPr/>
        </p:nvSpPr>
        <p:spPr>
          <a:xfrm>
            <a:off x="342900" y="314672"/>
            <a:ext cx="2766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chemeClr val="tx1"/>
                </a:solidFill>
              </a:rPr>
              <a:t>优化效果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F3B5E0-2272-224C-A74A-9D08893F5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119" y="0"/>
            <a:ext cx="47661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6333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CBAF362-615E-394C-A260-18D632B31435}"/>
              </a:ext>
            </a:extLst>
          </p:cNvPr>
          <p:cNvSpPr txBox="1"/>
          <p:nvPr/>
        </p:nvSpPr>
        <p:spPr>
          <a:xfrm>
            <a:off x="445770" y="143222"/>
            <a:ext cx="2766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chemeClr val="tx1"/>
                </a:solidFill>
              </a:rPr>
              <a:t>换种姿势的</a:t>
            </a:r>
            <a:r>
              <a:rPr kumimoji="1" lang="en-US" altLang="zh-CN" sz="2800" b="1" dirty="0">
                <a:solidFill>
                  <a:schemeClr val="tx1"/>
                </a:solidFill>
              </a:rPr>
              <a:t>C</a:t>
            </a:r>
            <a:r>
              <a:rPr kumimoji="1" lang="en-US" altLang="zh-Hans" sz="2800" b="1" dirty="0">
                <a:solidFill>
                  <a:schemeClr val="tx1"/>
                </a:solidFill>
              </a:rPr>
              <a:t>DN</a:t>
            </a:r>
            <a:endParaRPr kumimoji="1" lang="zh-CN" altLang="en-US" sz="2800" b="1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A9AEE90-3471-4C45-B4AA-9239548D5AC9}"/>
              </a:ext>
            </a:extLst>
          </p:cNvPr>
          <p:cNvSpPr txBox="1"/>
          <p:nvPr/>
        </p:nvSpPr>
        <p:spPr>
          <a:xfrm>
            <a:off x="746760" y="1518633"/>
            <a:ext cx="6088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</a:rPr>
              <a:t>对象存储</a:t>
            </a:r>
            <a:r>
              <a:rPr lang="en-US" altLang="zh-CN" sz="2400" b="1" dirty="0">
                <a:solidFill>
                  <a:schemeClr val="tx1"/>
                </a:solidFill>
              </a:rPr>
              <a:t>COS(Cloud Object Storage)</a:t>
            </a:r>
            <a:endParaRPr kumimoji="1" lang="zh-CN" altLang="en-US" sz="3600" b="1" dirty="0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6CCD2C-28E2-EA44-9C0E-6D3E8001B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2207858"/>
            <a:ext cx="9144000" cy="158630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A629EE1-422F-D34A-A562-5A1B67CB4F02}"/>
              </a:ext>
            </a:extLst>
          </p:cNvPr>
          <p:cNvSpPr txBox="1"/>
          <p:nvPr/>
        </p:nvSpPr>
        <p:spPr>
          <a:xfrm>
            <a:off x="445770" y="3867823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chemeClr val="tx1"/>
                </a:solidFill>
              </a:rPr>
              <a:t>C</a:t>
            </a:r>
            <a:r>
              <a:rPr kumimoji="1" lang="en-US" altLang="zh-Hans" sz="2400" b="1" dirty="0">
                <a:solidFill>
                  <a:schemeClr val="tx1"/>
                </a:solidFill>
              </a:rPr>
              <a:t>DN</a:t>
            </a:r>
            <a:r>
              <a:rPr kumimoji="1" lang="zh-CN" altLang="en-US" sz="2400" b="1" dirty="0">
                <a:solidFill>
                  <a:schemeClr val="tx1"/>
                </a:solidFill>
              </a:rPr>
              <a:t>域名</a:t>
            </a:r>
            <a:r>
              <a:rPr kumimoji="1" lang="zh-Hans" altLang="en-US" sz="2400" b="1" dirty="0">
                <a:solidFill>
                  <a:schemeClr val="tx1"/>
                </a:solidFill>
              </a:rPr>
              <a:t> </a:t>
            </a:r>
            <a:r>
              <a:rPr kumimoji="1" lang="en-US" altLang="zh-CN" sz="2400" b="1" dirty="0">
                <a:solidFill>
                  <a:schemeClr val="tx1"/>
                </a:solidFill>
              </a:rPr>
              <a:t>+</a:t>
            </a:r>
            <a:r>
              <a:rPr kumimoji="1" lang="zh-Hans" altLang="en-US" sz="2400" b="1" dirty="0">
                <a:solidFill>
                  <a:schemeClr val="tx1"/>
                </a:solidFill>
              </a:rPr>
              <a:t> </a:t>
            </a:r>
            <a:r>
              <a:rPr kumimoji="1" lang="zh-CN" altLang="en-US" sz="2400" b="1" dirty="0">
                <a:solidFill>
                  <a:schemeClr val="tx1"/>
                </a:solidFill>
              </a:rPr>
              <a:t>文件名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94CE778-8975-134E-87D4-6481DDB08FBF}"/>
              </a:ext>
            </a:extLst>
          </p:cNvPr>
          <p:cNvSpPr txBox="1"/>
          <p:nvPr/>
        </p:nvSpPr>
        <p:spPr>
          <a:xfrm>
            <a:off x="-34290" y="4417172"/>
            <a:ext cx="992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https://fawks96-1255774775.file.myqcloud.com/vendor.6c269e7b30897ddd4709.js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1023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0D6C28-3DC2-A14B-986D-7A08279B38AF}"/>
              </a:ext>
            </a:extLst>
          </p:cNvPr>
          <p:cNvSpPr txBox="1"/>
          <p:nvPr/>
        </p:nvSpPr>
        <p:spPr>
          <a:xfrm>
            <a:off x="243540" y="200372"/>
            <a:ext cx="2766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chemeClr val="tx1"/>
                </a:solidFill>
              </a:rPr>
              <a:t>优化效果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1555A7-0FF9-3F4B-975F-DD0AD72F0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40" y="837892"/>
            <a:ext cx="8583819" cy="406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2877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D40E4D7-C188-5949-B430-1D6FFF30F6D7}"/>
              </a:ext>
            </a:extLst>
          </p:cNvPr>
          <p:cNvSpPr txBox="1"/>
          <p:nvPr/>
        </p:nvSpPr>
        <p:spPr>
          <a:xfrm>
            <a:off x="1130530" y="665018"/>
            <a:ext cx="71406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项目文档地址：</a:t>
            </a:r>
            <a:endParaRPr kumimoji="1" lang="en-US" altLang="zh-CN" dirty="0"/>
          </a:p>
          <a:p>
            <a:r>
              <a:rPr kumimoji="1" lang="en-US" altLang="zh-CN" dirty="0">
                <a:solidFill>
                  <a:schemeClr val="tx1"/>
                </a:solidFill>
                <a:hlinkClick r:id="rId2"/>
              </a:rPr>
              <a:t>w</a:t>
            </a:r>
            <a:r>
              <a:rPr kumimoji="1" lang="en-US" altLang="zh-Hans" dirty="0">
                <a:solidFill>
                  <a:schemeClr val="tx1"/>
                </a:solidFill>
                <a:hlinkClick r:id="rId2"/>
              </a:rPr>
              <a:t>ww.ecnupet.cn/pet/doc/framework</a:t>
            </a:r>
            <a:r>
              <a:rPr kumimoji="1" lang="zh-Hans" altLang="en-US" dirty="0">
                <a:solidFill>
                  <a:schemeClr val="tx1"/>
                </a:solidFill>
              </a:rPr>
              <a:t>  </a:t>
            </a:r>
            <a:r>
              <a:rPr kumimoji="1" lang="zh-CN" altLang="en-US" dirty="0">
                <a:solidFill>
                  <a:schemeClr val="tx1"/>
                </a:solidFill>
              </a:rPr>
              <a:t>项目框架</a:t>
            </a:r>
            <a:endParaRPr kumimoji="1" lang="en-US" altLang="zh-Hans" dirty="0">
              <a:solidFill>
                <a:schemeClr val="tx1"/>
              </a:solidFill>
            </a:endParaRPr>
          </a:p>
          <a:p>
            <a:r>
              <a:rPr kumimoji="1" lang="en-US" altLang="zh-CN" dirty="0">
                <a:solidFill>
                  <a:schemeClr val="tx1"/>
                </a:solidFill>
                <a:hlinkClick r:id="rId3"/>
              </a:rPr>
              <a:t>w</a:t>
            </a:r>
            <a:r>
              <a:rPr kumimoji="1" lang="en-US" altLang="zh-Hans" dirty="0">
                <a:solidFill>
                  <a:schemeClr val="tx1"/>
                </a:solidFill>
                <a:hlinkClick r:id="rId3"/>
              </a:rPr>
              <a:t>ww.ecnupet.cn/pet/doc/parameter_trans</a:t>
            </a:r>
            <a:r>
              <a:rPr kumimoji="1" lang="zh-Hans" altLang="en-US" dirty="0">
                <a:solidFill>
                  <a:schemeClr val="tx1"/>
                </a:solidFill>
              </a:rPr>
              <a:t> </a:t>
            </a:r>
            <a:r>
              <a:rPr kumimoji="1" lang="zh-CN" altLang="en-US" dirty="0">
                <a:solidFill>
                  <a:schemeClr val="tx1"/>
                </a:solidFill>
              </a:rPr>
              <a:t>参数传递</a:t>
            </a:r>
            <a:endParaRPr kumimoji="1" lang="en-US" altLang="zh-Hans" dirty="0">
              <a:solidFill>
                <a:schemeClr val="tx1"/>
              </a:solidFill>
            </a:endParaRPr>
          </a:p>
          <a:p>
            <a:r>
              <a:rPr kumimoji="1" lang="en-US" altLang="zh-CN" dirty="0">
                <a:solidFill>
                  <a:schemeClr val="tx1"/>
                </a:solidFill>
                <a:hlinkClick r:id="rId4"/>
              </a:rPr>
              <a:t>w</a:t>
            </a:r>
            <a:r>
              <a:rPr kumimoji="1" lang="en-US" altLang="zh-Hans" dirty="0">
                <a:solidFill>
                  <a:schemeClr val="tx1"/>
                </a:solidFill>
                <a:hlinkClick r:id="rId4"/>
              </a:rPr>
              <a:t>ww.ecnupet.cn/pet/doc/parameter_trans2</a:t>
            </a:r>
            <a:r>
              <a:rPr kumimoji="1" lang="zh-Hans" altLang="en-US" dirty="0">
                <a:solidFill>
                  <a:schemeClr val="tx1"/>
                </a:solidFill>
              </a:rPr>
              <a:t> </a:t>
            </a:r>
            <a:r>
              <a:rPr kumimoji="1" lang="zh-CN" altLang="en-US" dirty="0">
                <a:solidFill>
                  <a:schemeClr val="tx1"/>
                </a:solidFill>
              </a:rPr>
              <a:t>参数传递</a:t>
            </a:r>
            <a:r>
              <a:rPr kumimoji="1" lang="en-US" altLang="zh-CN" dirty="0">
                <a:solidFill>
                  <a:schemeClr val="tx1"/>
                </a:solidFill>
              </a:rPr>
              <a:t>2</a:t>
            </a:r>
            <a:endParaRPr kumimoji="1" lang="en-US" altLang="zh-Hans" dirty="0">
              <a:solidFill>
                <a:schemeClr val="tx1"/>
              </a:solidFill>
            </a:endParaRPr>
          </a:p>
          <a:p>
            <a:r>
              <a:rPr kumimoji="1" lang="en-US" altLang="zh-CN" dirty="0">
                <a:solidFill>
                  <a:schemeClr val="tx1"/>
                </a:solidFill>
                <a:hlinkClick r:id="rId5"/>
              </a:rPr>
              <a:t>w</a:t>
            </a:r>
            <a:r>
              <a:rPr kumimoji="1" lang="en-US" altLang="zh-Hans" dirty="0">
                <a:solidFill>
                  <a:schemeClr val="tx1"/>
                </a:solidFill>
                <a:hlinkClick r:id="rId5"/>
              </a:rPr>
              <a:t>ww.ecnupet.cn/pet/doc/deploy</a:t>
            </a:r>
            <a:r>
              <a:rPr kumimoji="1" lang="zh-Hans" altLang="en-US" dirty="0">
                <a:solidFill>
                  <a:schemeClr val="tx1"/>
                </a:solidFill>
              </a:rPr>
              <a:t> </a:t>
            </a:r>
            <a:r>
              <a:rPr kumimoji="1" lang="en-US" altLang="zh-Hans" dirty="0">
                <a:solidFill>
                  <a:schemeClr val="tx1"/>
                </a:solidFill>
              </a:rPr>
              <a:t>A</a:t>
            </a:r>
            <a:r>
              <a:rPr kumimoji="1" lang="zh-CN" altLang="en-US" dirty="0">
                <a:solidFill>
                  <a:schemeClr val="tx1"/>
                </a:solidFill>
              </a:rPr>
              <a:t>组部署</a:t>
            </a:r>
            <a:endParaRPr kumimoji="1" lang="en-US" altLang="zh-Hans" dirty="0">
              <a:solidFill>
                <a:schemeClr val="tx1"/>
              </a:solidFill>
            </a:endParaRPr>
          </a:p>
          <a:p>
            <a:r>
              <a:rPr kumimoji="1" lang="en-US" altLang="zh-CN" dirty="0">
                <a:solidFill>
                  <a:schemeClr val="tx1"/>
                </a:solidFill>
                <a:hlinkClick r:id="rId6"/>
              </a:rPr>
              <a:t>w</a:t>
            </a:r>
            <a:r>
              <a:rPr kumimoji="1" lang="en-US" altLang="zh-Hans" dirty="0">
                <a:solidFill>
                  <a:schemeClr val="tx1"/>
                </a:solidFill>
                <a:hlinkClick r:id="rId6"/>
              </a:rPr>
              <a:t>ww.ecnupet.cn/pet/doc/deploy2</a:t>
            </a:r>
            <a:r>
              <a:rPr kumimoji="1" lang="zh-Hans" altLang="en-US" dirty="0">
                <a:solidFill>
                  <a:schemeClr val="tx1"/>
                </a:solidFill>
              </a:rPr>
              <a:t> </a:t>
            </a:r>
            <a:r>
              <a:rPr kumimoji="1" lang="en-US" altLang="zh-Hans" dirty="0">
                <a:solidFill>
                  <a:schemeClr val="tx1"/>
                </a:solidFill>
              </a:rPr>
              <a:t>B</a:t>
            </a:r>
            <a:r>
              <a:rPr kumimoji="1" lang="zh-CN" altLang="en-US" dirty="0">
                <a:solidFill>
                  <a:schemeClr val="tx1"/>
                </a:solidFill>
              </a:rPr>
              <a:t>组部署</a:t>
            </a:r>
            <a:endParaRPr kumimoji="1" lang="en-US" altLang="zh-Hans" dirty="0">
              <a:solidFill>
                <a:schemeClr val="tx1"/>
              </a:solidFill>
            </a:endParaRPr>
          </a:p>
          <a:p>
            <a:r>
              <a:rPr kumimoji="1" lang="en-US" altLang="zh-CN" dirty="0">
                <a:solidFill>
                  <a:schemeClr val="tx1"/>
                </a:solidFill>
                <a:hlinkClick r:id="rId7"/>
              </a:rPr>
              <a:t>w</a:t>
            </a:r>
            <a:r>
              <a:rPr kumimoji="1" lang="en-US" altLang="zh-Hans" dirty="0">
                <a:solidFill>
                  <a:schemeClr val="tx1"/>
                </a:solidFill>
                <a:hlinkClick r:id="rId7"/>
              </a:rPr>
              <a:t>ww.ecnupet.cn/pet/doc/fileUpload</a:t>
            </a:r>
            <a:r>
              <a:rPr kumimoji="1" lang="zh-Hans" altLang="en-US" dirty="0">
                <a:solidFill>
                  <a:schemeClr val="tx1"/>
                </a:solidFill>
              </a:rPr>
              <a:t> </a:t>
            </a:r>
            <a:r>
              <a:rPr kumimoji="1" lang="zh-CN" altLang="en-US" dirty="0">
                <a:solidFill>
                  <a:schemeClr val="tx1"/>
                </a:solidFill>
              </a:rPr>
              <a:t>文件上传实现</a:t>
            </a:r>
            <a:endParaRPr kumimoji="1" lang="en-US" altLang="zh-Hans" dirty="0">
              <a:solidFill>
                <a:schemeClr val="tx1"/>
              </a:solidFill>
            </a:endParaRPr>
          </a:p>
          <a:p>
            <a:r>
              <a:rPr kumimoji="1" lang="en-US" altLang="zh-CN" dirty="0">
                <a:solidFill>
                  <a:schemeClr val="tx1"/>
                </a:solidFill>
                <a:hlinkClick r:id="rId8"/>
              </a:rPr>
              <a:t>w</a:t>
            </a:r>
            <a:r>
              <a:rPr kumimoji="1" lang="en-US" altLang="zh-Hans" dirty="0">
                <a:solidFill>
                  <a:schemeClr val="tx1"/>
                </a:solidFill>
                <a:hlinkClick r:id="rId8"/>
              </a:rPr>
              <a:t>ww.ecnupet.cn/pet/doc/3d</a:t>
            </a:r>
            <a:r>
              <a:rPr kumimoji="1" lang="zh-Hans" altLang="en-US" dirty="0">
                <a:solidFill>
                  <a:schemeClr val="tx1"/>
                </a:solidFill>
              </a:rPr>
              <a:t> </a:t>
            </a:r>
            <a:r>
              <a:rPr kumimoji="1" lang="en-US" altLang="zh-Hans" dirty="0">
                <a:solidFill>
                  <a:schemeClr val="tx1"/>
                </a:solidFill>
              </a:rPr>
              <a:t>3D</a:t>
            </a:r>
            <a:r>
              <a:rPr kumimoji="1" lang="zh-CN" altLang="en-US" dirty="0">
                <a:solidFill>
                  <a:schemeClr val="tx1"/>
                </a:solidFill>
              </a:rPr>
              <a:t>导览实现</a:t>
            </a:r>
            <a:endParaRPr kumimoji="1" lang="en-US" altLang="zh-CN" dirty="0">
              <a:solidFill>
                <a:schemeClr val="tx1"/>
              </a:solidFill>
            </a:endParaRPr>
          </a:p>
          <a:p>
            <a:r>
              <a:rPr kumimoji="1" lang="en-US" altLang="zh-CN" dirty="0">
                <a:solidFill>
                  <a:schemeClr val="tx1"/>
                </a:solidFill>
                <a:hlinkClick r:id="rId9"/>
              </a:rPr>
              <a:t>www.ecnupet.cn/pet/</a:t>
            </a:r>
            <a:r>
              <a:rPr kumimoji="1" lang="en-US" altLang="zh-Hans" dirty="0">
                <a:solidFill>
                  <a:schemeClr val="tx1"/>
                </a:solidFill>
                <a:hlinkClick r:id="rId9"/>
              </a:rPr>
              <a:t>doc/</a:t>
            </a:r>
            <a:r>
              <a:rPr kumimoji="1" lang="en-US" altLang="zh-CN" dirty="0">
                <a:solidFill>
                  <a:schemeClr val="tx1"/>
                </a:solidFill>
                <a:hlinkClick r:id="rId9"/>
              </a:rPr>
              <a:t>performance</a:t>
            </a:r>
            <a:r>
              <a:rPr kumimoji="1" lang="zh-CN" altLang="en-US" dirty="0">
                <a:solidFill>
                  <a:schemeClr val="tx1"/>
                </a:solidFill>
              </a:rPr>
              <a:t> 网站性能优化实践之旅</a:t>
            </a:r>
            <a:endParaRPr kumimoji="1" lang="en-US" altLang="zh-Han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28468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3608892" y="309589"/>
            <a:ext cx="1926215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000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gency FB"/>
                <a:ea typeface="Agency FB"/>
                <a:cs typeface="Agency FB"/>
                <a:sym typeface="Agency FB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分组方式</a:t>
            </a:r>
          </a:p>
        </p:txBody>
      </p:sp>
      <p:grpSp>
        <p:nvGrpSpPr>
          <p:cNvPr id="209" name="Group 209"/>
          <p:cNvGrpSpPr/>
          <p:nvPr/>
        </p:nvGrpSpPr>
        <p:grpSpPr>
          <a:xfrm>
            <a:off x="3726000" y="654138"/>
            <a:ext cx="1692001" cy="18001"/>
            <a:chOff x="0" y="0"/>
            <a:chExt cx="1692000" cy="18000"/>
          </a:xfrm>
        </p:grpSpPr>
        <p:sp>
          <p:nvSpPr>
            <p:cNvPr id="206" name="Shape 206"/>
            <p:cNvSpPr/>
            <p:nvPr/>
          </p:nvSpPr>
          <p:spPr>
            <a:xfrm>
              <a:off x="-1" y="-1"/>
              <a:ext cx="564001" cy="18002"/>
            </a:xfrm>
            <a:prstGeom prst="rect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563999" y="-1"/>
              <a:ext cx="564001" cy="18002"/>
            </a:xfrm>
            <a:prstGeom prst="rect">
              <a:avLst/>
            </a:prstGeom>
            <a:solidFill>
              <a:srgbClr val="19C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1128000" y="-1"/>
              <a:ext cx="564001" cy="18002"/>
            </a:xfrm>
            <a:prstGeom prst="rect">
              <a:avLst/>
            </a:prstGeom>
            <a:solidFill>
              <a:srgbClr val="97E4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12" name="Group 212"/>
          <p:cNvGrpSpPr/>
          <p:nvPr/>
        </p:nvGrpSpPr>
        <p:grpSpPr>
          <a:xfrm>
            <a:off x="5417999" y="2800616"/>
            <a:ext cx="512467" cy="512467"/>
            <a:chOff x="0" y="0"/>
            <a:chExt cx="512466" cy="512466"/>
          </a:xfrm>
        </p:grpSpPr>
        <p:sp>
          <p:nvSpPr>
            <p:cNvPr id="210" name="Shape 210"/>
            <p:cNvSpPr/>
            <p:nvPr/>
          </p:nvSpPr>
          <p:spPr>
            <a:xfrm>
              <a:off x="-1" y="-1"/>
              <a:ext cx="512468" cy="512468"/>
            </a:xfrm>
            <a:prstGeom prst="ellipse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98470" y="112812"/>
              <a:ext cx="315527" cy="286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1" y="18040"/>
                  </a:moveTo>
                  <a:lnTo>
                    <a:pt x="13385" y="18040"/>
                  </a:lnTo>
                  <a:lnTo>
                    <a:pt x="13426" y="18371"/>
                  </a:lnTo>
                  <a:lnTo>
                    <a:pt x="13451" y="18541"/>
                  </a:lnTo>
                  <a:lnTo>
                    <a:pt x="13480" y="18717"/>
                  </a:lnTo>
                  <a:lnTo>
                    <a:pt x="13509" y="18848"/>
                  </a:lnTo>
                  <a:lnTo>
                    <a:pt x="13543" y="18984"/>
                  </a:lnTo>
                  <a:lnTo>
                    <a:pt x="13572" y="19111"/>
                  </a:lnTo>
                  <a:lnTo>
                    <a:pt x="13605" y="19243"/>
                  </a:lnTo>
                  <a:lnTo>
                    <a:pt x="13646" y="19374"/>
                  </a:lnTo>
                  <a:lnTo>
                    <a:pt x="13684" y="19501"/>
                  </a:lnTo>
                  <a:lnTo>
                    <a:pt x="13729" y="19627"/>
                  </a:lnTo>
                  <a:lnTo>
                    <a:pt x="13829" y="19871"/>
                  </a:lnTo>
                  <a:lnTo>
                    <a:pt x="13883" y="19983"/>
                  </a:lnTo>
                  <a:lnTo>
                    <a:pt x="13941" y="20100"/>
                  </a:lnTo>
                  <a:lnTo>
                    <a:pt x="14003" y="20202"/>
                  </a:lnTo>
                  <a:lnTo>
                    <a:pt x="14070" y="20304"/>
                  </a:lnTo>
                  <a:lnTo>
                    <a:pt x="14136" y="20407"/>
                  </a:lnTo>
                  <a:lnTo>
                    <a:pt x="14211" y="20494"/>
                  </a:lnTo>
                  <a:lnTo>
                    <a:pt x="14286" y="20577"/>
                  </a:lnTo>
                  <a:lnTo>
                    <a:pt x="14340" y="20636"/>
                  </a:lnTo>
                  <a:lnTo>
                    <a:pt x="14394" y="20684"/>
                  </a:lnTo>
                  <a:lnTo>
                    <a:pt x="14452" y="20733"/>
                  </a:lnTo>
                  <a:lnTo>
                    <a:pt x="14510" y="20777"/>
                  </a:lnTo>
                  <a:lnTo>
                    <a:pt x="14572" y="20821"/>
                  </a:lnTo>
                  <a:lnTo>
                    <a:pt x="14630" y="20860"/>
                  </a:lnTo>
                  <a:lnTo>
                    <a:pt x="14701" y="20899"/>
                  </a:lnTo>
                  <a:lnTo>
                    <a:pt x="14767" y="20928"/>
                  </a:lnTo>
                  <a:lnTo>
                    <a:pt x="14834" y="20957"/>
                  </a:lnTo>
                  <a:lnTo>
                    <a:pt x="14909" y="20981"/>
                  </a:lnTo>
                  <a:lnTo>
                    <a:pt x="14983" y="21006"/>
                  </a:lnTo>
                  <a:lnTo>
                    <a:pt x="15058" y="21020"/>
                  </a:lnTo>
                  <a:lnTo>
                    <a:pt x="15141" y="21035"/>
                  </a:lnTo>
                  <a:lnTo>
                    <a:pt x="15224" y="21050"/>
                  </a:lnTo>
                  <a:lnTo>
                    <a:pt x="15311" y="21054"/>
                  </a:lnTo>
                  <a:lnTo>
                    <a:pt x="15403" y="21054"/>
                  </a:lnTo>
                  <a:lnTo>
                    <a:pt x="15403" y="21600"/>
                  </a:lnTo>
                  <a:lnTo>
                    <a:pt x="6197" y="21600"/>
                  </a:lnTo>
                  <a:lnTo>
                    <a:pt x="6197" y="21054"/>
                  </a:lnTo>
                  <a:lnTo>
                    <a:pt x="6289" y="21054"/>
                  </a:lnTo>
                  <a:lnTo>
                    <a:pt x="6372" y="21050"/>
                  </a:lnTo>
                  <a:lnTo>
                    <a:pt x="6455" y="21035"/>
                  </a:lnTo>
                  <a:lnTo>
                    <a:pt x="6538" y="21020"/>
                  </a:lnTo>
                  <a:lnTo>
                    <a:pt x="6612" y="21006"/>
                  </a:lnTo>
                  <a:lnTo>
                    <a:pt x="6687" y="20981"/>
                  </a:lnTo>
                  <a:lnTo>
                    <a:pt x="6762" y="20957"/>
                  </a:lnTo>
                  <a:lnTo>
                    <a:pt x="6833" y="20928"/>
                  </a:lnTo>
                  <a:lnTo>
                    <a:pt x="6899" y="20899"/>
                  </a:lnTo>
                  <a:lnTo>
                    <a:pt x="6965" y="20860"/>
                  </a:lnTo>
                  <a:lnTo>
                    <a:pt x="7028" y="20821"/>
                  </a:lnTo>
                  <a:lnTo>
                    <a:pt x="7086" y="20777"/>
                  </a:lnTo>
                  <a:lnTo>
                    <a:pt x="7144" y="20733"/>
                  </a:lnTo>
                  <a:lnTo>
                    <a:pt x="7202" y="20684"/>
                  </a:lnTo>
                  <a:lnTo>
                    <a:pt x="7256" y="20636"/>
                  </a:lnTo>
                  <a:lnTo>
                    <a:pt x="7310" y="20577"/>
                  </a:lnTo>
                  <a:lnTo>
                    <a:pt x="7360" y="20524"/>
                  </a:lnTo>
                  <a:lnTo>
                    <a:pt x="7414" y="20465"/>
                  </a:lnTo>
                  <a:lnTo>
                    <a:pt x="7460" y="20407"/>
                  </a:lnTo>
                  <a:lnTo>
                    <a:pt x="7505" y="20343"/>
                  </a:lnTo>
                  <a:lnTo>
                    <a:pt x="7592" y="20207"/>
                  </a:lnTo>
                  <a:lnTo>
                    <a:pt x="7675" y="20061"/>
                  </a:lnTo>
                  <a:lnTo>
                    <a:pt x="7750" y="19910"/>
                  </a:lnTo>
                  <a:lnTo>
                    <a:pt x="7817" y="19749"/>
                  </a:lnTo>
                  <a:lnTo>
                    <a:pt x="7883" y="19588"/>
                  </a:lnTo>
                  <a:lnTo>
                    <a:pt x="7941" y="19418"/>
                  </a:lnTo>
                  <a:lnTo>
                    <a:pt x="7991" y="19243"/>
                  </a:lnTo>
                  <a:lnTo>
                    <a:pt x="8037" y="19072"/>
                  </a:lnTo>
                  <a:lnTo>
                    <a:pt x="8074" y="18897"/>
                  </a:lnTo>
                  <a:lnTo>
                    <a:pt x="8116" y="18721"/>
                  </a:lnTo>
                  <a:lnTo>
                    <a:pt x="8145" y="18546"/>
                  </a:lnTo>
                  <a:lnTo>
                    <a:pt x="8170" y="18371"/>
                  </a:lnTo>
                  <a:lnTo>
                    <a:pt x="8194" y="18205"/>
                  </a:lnTo>
                  <a:lnTo>
                    <a:pt x="8211" y="18040"/>
                  </a:lnTo>
                  <a:close/>
                  <a:moveTo>
                    <a:pt x="1491" y="1753"/>
                  </a:moveTo>
                  <a:lnTo>
                    <a:pt x="1491" y="15396"/>
                  </a:lnTo>
                  <a:lnTo>
                    <a:pt x="20113" y="15396"/>
                  </a:lnTo>
                  <a:lnTo>
                    <a:pt x="20113" y="1753"/>
                  </a:lnTo>
                  <a:lnTo>
                    <a:pt x="1491" y="1753"/>
                  </a:lnTo>
                  <a:close/>
                  <a:moveTo>
                    <a:pt x="615" y="0"/>
                  </a:moveTo>
                  <a:lnTo>
                    <a:pt x="20990" y="0"/>
                  </a:lnTo>
                  <a:lnTo>
                    <a:pt x="21052" y="5"/>
                  </a:lnTo>
                  <a:lnTo>
                    <a:pt x="21110" y="15"/>
                  </a:lnTo>
                  <a:lnTo>
                    <a:pt x="21168" y="34"/>
                  </a:lnTo>
                  <a:lnTo>
                    <a:pt x="21230" y="54"/>
                  </a:lnTo>
                  <a:lnTo>
                    <a:pt x="21280" y="88"/>
                  </a:lnTo>
                  <a:lnTo>
                    <a:pt x="21330" y="122"/>
                  </a:lnTo>
                  <a:lnTo>
                    <a:pt x="21376" y="166"/>
                  </a:lnTo>
                  <a:lnTo>
                    <a:pt x="21421" y="214"/>
                  </a:lnTo>
                  <a:lnTo>
                    <a:pt x="21463" y="263"/>
                  </a:lnTo>
                  <a:lnTo>
                    <a:pt x="21500" y="317"/>
                  </a:lnTo>
                  <a:lnTo>
                    <a:pt x="21529" y="375"/>
                  </a:lnTo>
                  <a:lnTo>
                    <a:pt x="21554" y="443"/>
                  </a:lnTo>
                  <a:lnTo>
                    <a:pt x="21575" y="507"/>
                  </a:lnTo>
                  <a:lnTo>
                    <a:pt x="21588" y="575"/>
                  </a:lnTo>
                  <a:lnTo>
                    <a:pt x="21600" y="648"/>
                  </a:lnTo>
                  <a:lnTo>
                    <a:pt x="21600" y="16497"/>
                  </a:lnTo>
                  <a:lnTo>
                    <a:pt x="21588" y="16570"/>
                  </a:lnTo>
                  <a:lnTo>
                    <a:pt x="21575" y="16638"/>
                  </a:lnTo>
                  <a:lnTo>
                    <a:pt x="21554" y="16707"/>
                  </a:lnTo>
                  <a:lnTo>
                    <a:pt x="21529" y="16770"/>
                  </a:lnTo>
                  <a:lnTo>
                    <a:pt x="21500" y="16828"/>
                  </a:lnTo>
                  <a:lnTo>
                    <a:pt x="21463" y="16882"/>
                  </a:lnTo>
                  <a:lnTo>
                    <a:pt x="21421" y="16931"/>
                  </a:lnTo>
                  <a:lnTo>
                    <a:pt x="21376" y="16984"/>
                  </a:lnTo>
                  <a:lnTo>
                    <a:pt x="21330" y="17023"/>
                  </a:lnTo>
                  <a:lnTo>
                    <a:pt x="21280" y="17057"/>
                  </a:lnTo>
                  <a:lnTo>
                    <a:pt x="21230" y="17086"/>
                  </a:lnTo>
                  <a:lnTo>
                    <a:pt x="21168" y="17111"/>
                  </a:lnTo>
                  <a:lnTo>
                    <a:pt x="21110" y="17130"/>
                  </a:lnTo>
                  <a:lnTo>
                    <a:pt x="21052" y="17140"/>
                  </a:lnTo>
                  <a:lnTo>
                    <a:pt x="20990" y="17145"/>
                  </a:lnTo>
                  <a:lnTo>
                    <a:pt x="615" y="17145"/>
                  </a:lnTo>
                  <a:lnTo>
                    <a:pt x="552" y="17140"/>
                  </a:lnTo>
                  <a:lnTo>
                    <a:pt x="490" y="17130"/>
                  </a:lnTo>
                  <a:lnTo>
                    <a:pt x="432" y="17111"/>
                  </a:lnTo>
                  <a:lnTo>
                    <a:pt x="374" y="17086"/>
                  </a:lnTo>
                  <a:lnTo>
                    <a:pt x="320" y="17057"/>
                  </a:lnTo>
                  <a:lnTo>
                    <a:pt x="270" y="17023"/>
                  </a:lnTo>
                  <a:lnTo>
                    <a:pt x="224" y="16984"/>
                  </a:lnTo>
                  <a:lnTo>
                    <a:pt x="183" y="16931"/>
                  </a:lnTo>
                  <a:lnTo>
                    <a:pt x="137" y="16882"/>
                  </a:lnTo>
                  <a:lnTo>
                    <a:pt x="104" y="16828"/>
                  </a:lnTo>
                  <a:lnTo>
                    <a:pt x="75" y="16770"/>
                  </a:lnTo>
                  <a:lnTo>
                    <a:pt x="50" y="16707"/>
                  </a:lnTo>
                  <a:lnTo>
                    <a:pt x="29" y="16638"/>
                  </a:lnTo>
                  <a:lnTo>
                    <a:pt x="12" y="16570"/>
                  </a:lnTo>
                  <a:lnTo>
                    <a:pt x="4" y="16497"/>
                  </a:lnTo>
                  <a:lnTo>
                    <a:pt x="0" y="16419"/>
                  </a:lnTo>
                  <a:lnTo>
                    <a:pt x="0" y="721"/>
                  </a:lnTo>
                  <a:lnTo>
                    <a:pt x="4" y="648"/>
                  </a:lnTo>
                  <a:lnTo>
                    <a:pt x="12" y="575"/>
                  </a:lnTo>
                  <a:lnTo>
                    <a:pt x="29" y="507"/>
                  </a:lnTo>
                  <a:lnTo>
                    <a:pt x="50" y="443"/>
                  </a:lnTo>
                  <a:lnTo>
                    <a:pt x="75" y="375"/>
                  </a:lnTo>
                  <a:lnTo>
                    <a:pt x="104" y="317"/>
                  </a:lnTo>
                  <a:lnTo>
                    <a:pt x="137" y="263"/>
                  </a:lnTo>
                  <a:lnTo>
                    <a:pt x="183" y="214"/>
                  </a:lnTo>
                  <a:lnTo>
                    <a:pt x="224" y="166"/>
                  </a:lnTo>
                  <a:lnTo>
                    <a:pt x="270" y="122"/>
                  </a:lnTo>
                  <a:lnTo>
                    <a:pt x="320" y="88"/>
                  </a:lnTo>
                  <a:lnTo>
                    <a:pt x="374" y="54"/>
                  </a:lnTo>
                  <a:lnTo>
                    <a:pt x="432" y="34"/>
                  </a:lnTo>
                  <a:lnTo>
                    <a:pt x="490" y="15"/>
                  </a:lnTo>
                  <a:lnTo>
                    <a:pt x="552" y="5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13" name="Shape 213"/>
          <p:cNvSpPr/>
          <p:nvPr/>
        </p:nvSpPr>
        <p:spPr>
          <a:xfrm>
            <a:off x="5417999" y="1635646"/>
            <a:ext cx="512467" cy="512467"/>
          </a:xfrm>
          <a:prstGeom prst="ellipse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6" name="Group 216"/>
          <p:cNvGrpSpPr/>
          <p:nvPr/>
        </p:nvGrpSpPr>
        <p:grpSpPr>
          <a:xfrm>
            <a:off x="1760619" y="2800616"/>
            <a:ext cx="512467" cy="512467"/>
            <a:chOff x="0" y="0"/>
            <a:chExt cx="512466" cy="512466"/>
          </a:xfrm>
        </p:grpSpPr>
        <p:sp>
          <p:nvSpPr>
            <p:cNvPr id="214" name="Shape 214"/>
            <p:cNvSpPr/>
            <p:nvPr/>
          </p:nvSpPr>
          <p:spPr>
            <a:xfrm>
              <a:off x="-1" y="-1"/>
              <a:ext cx="512468" cy="512468"/>
            </a:xfrm>
            <a:prstGeom prst="ellipse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81121" y="133655"/>
              <a:ext cx="350224" cy="245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50" y="10306"/>
                  </a:moveTo>
                  <a:lnTo>
                    <a:pt x="16544" y="10314"/>
                  </a:lnTo>
                  <a:lnTo>
                    <a:pt x="16734" y="10321"/>
                  </a:lnTo>
                  <a:lnTo>
                    <a:pt x="16925" y="10343"/>
                  </a:lnTo>
                  <a:lnTo>
                    <a:pt x="17113" y="10362"/>
                  </a:lnTo>
                  <a:lnTo>
                    <a:pt x="17301" y="10392"/>
                  </a:lnTo>
                  <a:lnTo>
                    <a:pt x="17483" y="10422"/>
                  </a:lnTo>
                  <a:lnTo>
                    <a:pt x="17665" y="10455"/>
                  </a:lnTo>
                  <a:lnTo>
                    <a:pt x="17848" y="10500"/>
                  </a:lnTo>
                  <a:lnTo>
                    <a:pt x="18027" y="10545"/>
                  </a:lnTo>
                  <a:lnTo>
                    <a:pt x="18204" y="10589"/>
                  </a:lnTo>
                  <a:lnTo>
                    <a:pt x="18378" y="10645"/>
                  </a:lnTo>
                  <a:lnTo>
                    <a:pt x="18549" y="10697"/>
                  </a:lnTo>
                  <a:lnTo>
                    <a:pt x="18717" y="10757"/>
                  </a:lnTo>
                  <a:lnTo>
                    <a:pt x="18883" y="10813"/>
                  </a:lnTo>
                  <a:lnTo>
                    <a:pt x="19042" y="10876"/>
                  </a:lnTo>
                  <a:lnTo>
                    <a:pt x="19205" y="10940"/>
                  </a:lnTo>
                  <a:lnTo>
                    <a:pt x="19356" y="11003"/>
                  </a:lnTo>
                  <a:lnTo>
                    <a:pt x="19511" y="11074"/>
                  </a:lnTo>
                  <a:lnTo>
                    <a:pt x="19657" y="11137"/>
                  </a:lnTo>
                  <a:lnTo>
                    <a:pt x="19802" y="11208"/>
                  </a:lnTo>
                  <a:lnTo>
                    <a:pt x="19940" y="11275"/>
                  </a:lnTo>
                  <a:lnTo>
                    <a:pt x="20209" y="11413"/>
                  </a:lnTo>
                  <a:lnTo>
                    <a:pt x="20453" y="11551"/>
                  </a:lnTo>
                  <a:lnTo>
                    <a:pt x="20680" y="11682"/>
                  </a:lnTo>
                  <a:lnTo>
                    <a:pt x="20885" y="11805"/>
                  </a:lnTo>
                  <a:lnTo>
                    <a:pt x="21067" y="11924"/>
                  </a:lnTo>
                  <a:lnTo>
                    <a:pt x="21221" y="12028"/>
                  </a:lnTo>
                  <a:lnTo>
                    <a:pt x="21356" y="12114"/>
                  </a:lnTo>
                  <a:lnTo>
                    <a:pt x="21536" y="12248"/>
                  </a:lnTo>
                  <a:lnTo>
                    <a:pt x="21600" y="12297"/>
                  </a:lnTo>
                  <a:lnTo>
                    <a:pt x="21502" y="12319"/>
                  </a:lnTo>
                  <a:lnTo>
                    <a:pt x="21406" y="12345"/>
                  </a:lnTo>
                  <a:lnTo>
                    <a:pt x="21311" y="12371"/>
                  </a:lnTo>
                  <a:lnTo>
                    <a:pt x="21216" y="12408"/>
                  </a:lnTo>
                  <a:lnTo>
                    <a:pt x="21120" y="12442"/>
                  </a:lnTo>
                  <a:lnTo>
                    <a:pt x="21028" y="12483"/>
                  </a:lnTo>
                  <a:lnTo>
                    <a:pt x="20935" y="12524"/>
                  </a:lnTo>
                  <a:lnTo>
                    <a:pt x="20843" y="12572"/>
                  </a:lnTo>
                  <a:lnTo>
                    <a:pt x="20753" y="12617"/>
                  </a:lnTo>
                  <a:lnTo>
                    <a:pt x="20661" y="12673"/>
                  </a:lnTo>
                  <a:lnTo>
                    <a:pt x="20571" y="12725"/>
                  </a:lnTo>
                  <a:lnTo>
                    <a:pt x="20484" y="12781"/>
                  </a:lnTo>
                  <a:lnTo>
                    <a:pt x="20394" y="12844"/>
                  </a:lnTo>
                  <a:lnTo>
                    <a:pt x="20310" y="12908"/>
                  </a:lnTo>
                  <a:lnTo>
                    <a:pt x="20223" y="12975"/>
                  </a:lnTo>
                  <a:lnTo>
                    <a:pt x="20136" y="13042"/>
                  </a:lnTo>
                  <a:lnTo>
                    <a:pt x="20052" y="13113"/>
                  </a:lnTo>
                  <a:lnTo>
                    <a:pt x="19965" y="13184"/>
                  </a:lnTo>
                  <a:lnTo>
                    <a:pt x="19881" y="13262"/>
                  </a:lnTo>
                  <a:lnTo>
                    <a:pt x="19802" y="13336"/>
                  </a:lnTo>
                  <a:lnTo>
                    <a:pt x="19718" y="13418"/>
                  </a:lnTo>
                  <a:lnTo>
                    <a:pt x="19637" y="13500"/>
                  </a:lnTo>
                  <a:lnTo>
                    <a:pt x="19480" y="13672"/>
                  </a:lnTo>
                  <a:lnTo>
                    <a:pt x="19323" y="13847"/>
                  </a:lnTo>
                  <a:lnTo>
                    <a:pt x="19169" y="14030"/>
                  </a:lnTo>
                  <a:lnTo>
                    <a:pt x="19017" y="14224"/>
                  </a:lnTo>
                  <a:lnTo>
                    <a:pt x="18871" y="14421"/>
                  </a:lnTo>
                  <a:lnTo>
                    <a:pt x="18725" y="14626"/>
                  </a:lnTo>
                  <a:lnTo>
                    <a:pt x="18585" y="14831"/>
                  </a:lnTo>
                  <a:lnTo>
                    <a:pt x="18451" y="15044"/>
                  </a:lnTo>
                  <a:lnTo>
                    <a:pt x="18313" y="15256"/>
                  </a:lnTo>
                  <a:lnTo>
                    <a:pt x="18184" y="15476"/>
                  </a:lnTo>
                  <a:lnTo>
                    <a:pt x="18055" y="15692"/>
                  </a:lnTo>
                  <a:lnTo>
                    <a:pt x="17932" y="15916"/>
                  </a:lnTo>
                  <a:lnTo>
                    <a:pt x="17811" y="16143"/>
                  </a:lnTo>
                  <a:lnTo>
                    <a:pt x="17691" y="16363"/>
                  </a:lnTo>
                  <a:lnTo>
                    <a:pt x="17576" y="16587"/>
                  </a:lnTo>
                  <a:lnTo>
                    <a:pt x="17463" y="16814"/>
                  </a:lnTo>
                  <a:lnTo>
                    <a:pt x="17357" y="17034"/>
                  </a:lnTo>
                  <a:lnTo>
                    <a:pt x="17250" y="17254"/>
                  </a:lnTo>
                  <a:lnTo>
                    <a:pt x="17149" y="17470"/>
                  </a:lnTo>
                  <a:lnTo>
                    <a:pt x="16953" y="17899"/>
                  </a:lnTo>
                  <a:lnTo>
                    <a:pt x="16908" y="18003"/>
                  </a:lnTo>
                  <a:lnTo>
                    <a:pt x="16855" y="18107"/>
                  </a:lnTo>
                  <a:lnTo>
                    <a:pt x="16804" y="18208"/>
                  </a:lnTo>
                  <a:lnTo>
                    <a:pt x="16748" y="18305"/>
                  </a:lnTo>
                  <a:lnTo>
                    <a:pt x="16695" y="18402"/>
                  </a:lnTo>
                  <a:lnTo>
                    <a:pt x="16636" y="18495"/>
                  </a:lnTo>
                  <a:lnTo>
                    <a:pt x="16577" y="18585"/>
                  </a:lnTo>
                  <a:lnTo>
                    <a:pt x="16448" y="18763"/>
                  </a:lnTo>
                  <a:lnTo>
                    <a:pt x="16384" y="18845"/>
                  </a:lnTo>
                  <a:lnTo>
                    <a:pt x="16316" y="18931"/>
                  </a:lnTo>
                  <a:lnTo>
                    <a:pt x="16246" y="19009"/>
                  </a:lnTo>
                  <a:lnTo>
                    <a:pt x="16176" y="19088"/>
                  </a:lnTo>
                  <a:lnTo>
                    <a:pt x="16103" y="19166"/>
                  </a:lnTo>
                  <a:lnTo>
                    <a:pt x="16030" y="19241"/>
                  </a:lnTo>
                  <a:lnTo>
                    <a:pt x="15955" y="19311"/>
                  </a:lnTo>
                  <a:lnTo>
                    <a:pt x="15879" y="19378"/>
                  </a:lnTo>
                  <a:lnTo>
                    <a:pt x="15800" y="19449"/>
                  </a:lnTo>
                  <a:lnTo>
                    <a:pt x="15719" y="19513"/>
                  </a:lnTo>
                  <a:lnTo>
                    <a:pt x="15641" y="19576"/>
                  </a:lnTo>
                  <a:lnTo>
                    <a:pt x="15559" y="19632"/>
                  </a:lnTo>
                  <a:lnTo>
                    <a:pt x="15475" y="19688"/>
                  </a:lnTo>
                  <a:lnTo>
                    <a:pt x="15391" y="19748"/>
                  </a:lnTo>
                  <a:lnTo>
                    <a:pt x="15307" y="19796"/>
                  </a:lnTo>
                  <a:lnTo>
                    <a:pt x="15223" y="19848"/>
                  </a:lnTo>
                  <a:lnTo>
                    <a:pt x="15136" y="19893"/>
                  </a:lnTo>
                  <a:lnTo>
                    <a:pt x="15046" y="19938"/>
                  </a:lnTo>
                  <a:lnTo>
                    <a:pt x="14959" y="19982"/>
                  </a:lnTo>
                  <a:lnTo>
                    <a:pt x="14869" y="20023"/>
                  </a:lnTo>
                  <a:lnTo>
                    <a:pt x="14780" y="20057"/>
                  </a:lnTo>
                  <a:lnTo>
                    <a:pt x="14687" y="20090"/>
                  </a:lnTo>
                  <a:lnTo>
                    <a:pt x="14600" y="20128"/>
                  </a:lnTo>
                  <a:lnTo>
                    <a:pt x="14508" y="20154"/>
                  </a:lnTo>
                  <a:lnTo>
                    <a:pt x="14415" y="20180"/>
                  </a:lnTo>
                  <a:lnTo>
                    <a:pt x="14323" y="20202"/>
                  </a:lnTo>
                  <a:lnTo>
                    <a:pt x="14227" y="20225"/>
                  </a:lnTo>
                  <a:lnTo>
                    <a:pt x="14135" y="20243"/>
                  </a:lnTo>
                  <a:lnTo>
                    <a:pt x="14042" y="20262"/>
                  </a:lnTo>
                  <a:lnTo>
                    <a:pt x="13947" y="20273"/>
                  </a:lnTo>
                  <a:lnTo>
                    <a:pt x="13851" y="20284"/>
                  </a:lnTo>
                  <a:lnTo>
                    <a:pt x="13762" y="20292"/>
                  </a:lnTo>
                  <a:lnTo>
                    <a:pt x="13666" y="20295"/>
                  </a:lnTo>
                  <a:lnTo>
                    <a:pt x="13478" y="20295"/>
                  </a:lnTo>
                  <a:lnTo>
                    <a:pt x="13383" y="20292"/>
                  </a:lnTo>
                  <a:lnTo>
                    <a:pt x="13291" y="20284"/>
                  </a:lnTo>
                  <a:lnTo>
                    <a:pt x="13195" y="20273"/>
                  </a:lnTo>
                  <a:lnTo>
                    <a:pt x="13103" y="20262"/>
                  </a:lnTo>
                  <a:lnTo>
                    <a:pt x="13010" y="20243"/>
                  </a:lnTo>
                  <a:lnTo>
                    <a:pt x="12915" y="20225"/>
                  </a:lnTo>
                  <a:lnTo>
                    <a:pt x="12822" y="20202"/>
                  </a:lnTo>
                  <a:lnTo>
                    <a:pt x="12735" y="20180"/>
                  </a:lnTo>
                  <a:lnTo>
                    <a:pt x="12643" y="20154"/>
                  </a:lnTo>
                  <a:lnTo>
                    <a:pt x="12550" y="20124"/>
                  </a:lnTo>
                  <a:lnTo>
                    <a:pt x="12281" y="20012"/>
                  </a:lnTo>
                  <a:lnTo>
                    <a:pt x="12194" y="19964"/>
                  </a:lnTo>
                  <a:lnTo>
                    <a:pt x="12110" y="19919"/>
                  </a:lnTo>
                  <a:lnTo>
                    <a:pt x="12023" y="19870"/>
                  </a:lnTo>
                  <a:lnTo>
                    <a:pt x="11936" y="19818"/>
                  </a:lnTo>
                  <a:lnTo>
                    <a:pt x="11852" y="19762"/>
                  </a:lnTo>
                  <a:lnTo>
                    <a:pt x="11768" y="19706"/>
                  </a:lnTo>
                  <a:lnTo>
                    <a:pt x="11689" y="19639"/>
                  </a:lnTo>
                  <a:lnTo>
                    <a:pt x="11667" y="19624"/>
                  </a:lnTo>
                  <a:lnTo>
                    <a:pt x="11614" y="19572"/>
                  </a:lnTo>
                  <a:lnTo>
                    <a:pt x="11670" y="19397"/>
                  </a:lnTo>
                  <a:lnTo>
                    <a:pt x="11737" y="19214"/>
                  </a:lnTo>
                  <a:lnTo>
                    <a:pt x="11804" y="19032"/>
                  </a:lnTo>
                  <a:lnTo>
                    <a:pt x="11872" y="18845"/>
                  </a:lnTo>
                  <a:lnTo>
                    <a:pt x="11944" y="18663"/>
                  </a:lnTo>
                  <a:lnTo>
                    <a:pt x="12020" y="18484"/>
                  </a:lnTo>
                  <a:lnTo>
                    <a:pt x="12093" y="18301"/>
                  </a:lnTo>
                  <a:lnTo>
                    <a:pt x="12172" y="18122"/>
                  </a:lnTo>
                  <a:lnTo>
                    <a:pt x="12250" y="17947"/>
                  </a:lnTo>
                  <a:lnTo>
                    <a:pt x="12334" y="17768"/>
                  </a:lnTo>
                  <a:lnTo>
                    <a:pt x="12416" y="17593"/>
                  </a:lnTo>
                  <a:lnTo>
                    <a:pt x="12584" y="17250"/>
                  </a:lnTo>
                  <a:lnTo>
                    <a:pt x="12674" y="17075"/>
                  </a:lnTo>
                  <a:lnTo>
                    <a:pt x="12763" y="16907"/>
                  </a:lnTo>
                  <a:lnTo>
                    <a:pt x="12856" y="16740"/>
                  </a:lnTo>
                  <a:lnTo>
                    <a:pt x="12948" y="16576"/>
                  </a:lnTo>
                  <a:lnTo>
                    <a:pt x="13044" y="16412"/>
                  </a:lnTo>
                  <a:lnTo>
                    <a:pt x="13142" y="16248"/>
                  </a:lnTo>
                  <a:lnTo>
                    <a:pt x="13237" y="16087"/>
                  </a:lnTo>
                  <a:lnTo>
                    <a:pt x="13338" y="15931"/>
                  </a:lnTo>
                  <a:lnTo>
                    <a:pt x="13442" y="15774"/>
                  </a:lnTo>
                  <a:lnTo>
                    <a:pt x="13546" y="15621"/>
                  </a:lnTo>
                  <a:lnTo>
                    <a:pt x="13652" y="15469"/>
                  </a:lnTo>
                  <a:lnTo>
                    <a:pt x="13762" y="15319"/>
                  </a:lnTo>
                  <a:lnTo>
                    <a:pt x="13874" y="15174"/>
                  </a:lnTo>
                  <a:lnTo>
                    <a:pt x="13983" y="15029"/>
                  </a:lnTo>
                  <a:lnTo>
                    <a:pt x="14098" y="14887"/>
                  </a:lnTo>
                  <a:lnTo>
                    <a:pt x="14213" y="14749"/>
                  </a:lnTo>
                  <a:lnTo>
                    <a:pt x="14331" y="14611"/>
                  </a:lnTo>
                  <a:lnTo>
                    <a:pt x="14452" y="14477"/>
                  </a:lnTo>
                  <a:lnTo>
                    <a:pt x="14572" y="14347"/>
                  </a:lnTo>
                  <a:lnTo>
                    <a:pt x="14698" y="14220"/>
                  </a:lnTo>
                  <a:lnTo>
                    <a:pt x="14822" y="14093"/>
                  </a:lnTo>
                  <a:lnTo>
                    <a:pt x="15080" y="13855"/>
                  </a:lnTo>
                  <a:lnTo>
                    <a:pt x="15209" y="13743"/>
                  </a:lnTo>
                  <a:lnTo>
                    <a:pt x="15346" y="13631"/>
                  </a:lnTo>
                  <a:lnTo>
                    <a:pt x="15615" y="13422"/>
                  </a:lnTo>
                  <a:lnTo>
                    <a:pt x="15756" y="13325"/>
                  </a:lnTo>
                  <a:lnTo>
                    <a:pt x="15896" y="13232"/>
                  </a:lnTo>
                  <a:lnTo>
                    <a:pt x="16039" y="13143"/>
                  </a:lnTo>
                  <a:lnTo>
                    <a:pt x="16185" y="13053"/>
                  </a:lnTo>
                  <a:lnTo>
                    <a:pt x="16331" y="12975"/>
                  </a:lnTo>
                  <a:lnTo>
                    <a:pt x="16479" y="12897"/>
                  </a:lnTo>
                  <a:lnTo>
                    <a:pt x="16625" y="12830"/>
                  </a:lnTo>
                  <a:lnTo>
                    <a:pt x="16779" y="12759"/>
                  </a:lnTo>
                  <a:lnTo>
                    <a:pt x="16928" y="12699"/>
                  </a:lnTo>
                  <a:lnTo>
                    <a:pt x="17085" y="12639"/>
                  </a:lnTo>
                  <a:lnTo>
                    <a:pt x="17236" y="12587"/>
                  </a:lnTo>
                  <a:lnTo>
                    <a:pt x="17393" y="12543"/>
                  </a:lnTo>
                  <a:lnTo>
                    <a:pt x="17548" y="12498"/>
                  </a:lnTo>
                  <a:lnTo>
                    <a:pt x="17707" y="12461"/>
                  </a:lnTo>
                  <a:lnTo>
                    <a:pt x="17865" y="12427"/>
                  </a:lnTo>
                  <a:lnTo>
                    <a:pt x="18024" y="12401"/>
                  </a:lnTo>
                  <a:lnTo>
                    <a:pt x="18184" y="12375"/>
                  </a:lnTo>
                  <a:lnTo>
                    <a:pt x="18347" y="12360"/>
                  </a:lnTo>
                  <a:lnTo>
                    <a:pt x="18504" y="12345"/>
                  </a:lnTo>
                  <a:lnTo>
                    <a:pt x="18667" y="12338"/>
                  </a:lnTo>
                  <a:lnTo>
                    <a:pt x="18829" y="12338"/>
                  </a:lnTo>
                  <a:lnTo>
                    <a:pt x="18669" y="12315"/>
                  </a:lnTo>
                  <a:lnTo>
                    <a:pt x="18507" y="12297"/>
                  </a:lnTo>
                  <a:lnTo>
                    <a:pt x="18344" y="12285"/>
                  </a:lnTo>
                  <a:lnTo>
                    <a:pt x="18181" y="12278"/>
                  </a:lnTo>
                  <a:lnTo>
                    <a:pt x="18019" y="12274"/>
                  </a:lnTo>
                  <a:lnTo>
                    <a:pt x="17856" y="12278"/>
                  </a:lnTo>
                  <a:lnTo>
                    <a:pt x="17691" y="12285"/>
                  </a:lnTo>
                  <a:lnTo>
                    <a:pt x="17531" y="12297"/>
                  </a:lnTo>
                  <a:lnTo>
                    <a:pt x="17365" y="12315"/>
                  </a:lnTo>
                  <a:lnTo>
                    <a:pt x="17203" y="12338"/>
                  </a:lnTo>
                  <a:lnTo>
                    <a:pt x="17040" y="12364"/>
                  </a:lnTo>
                  <a:lnTo>
                    <a:pt x="16877" y="12401"/>
                  </a:lnTo>
                  <a:lnTo>
                    <a:pt x="16715" y="12438"/>
                  </a:lnTo>
                  <a:lnTo>
                    <a:pt x="16552" y="12483"/>
                  </a:lnTo>
                  <a:lnTo>
                    <a:pt x="16392" y="12535"/>
                  </a:lnTo>
                  <a:lnTo>
                    <a:pt x="16232" y="12591"/>
                  </a:lnTo>
                  <a:lnTo>
                    <a:pt x="16073" y="12647"/>
                  </a:lnTo>
                  <a:lnTo>
                    <a:pt x="15913" y="12714"/>
                  </a:lnTo>
                  <a:lnTo>
                    <a:pt x="15758" y="12785"/>
                  </a:lnTo>
                  <a:lnTo>
                    <a:pt x="15601" y="12859"/>
                  </a:lnTo>
                  <a:lnTo>
                    <a:pt x="15447" y="12938"/>
                  </a:lnTo>
                  <a:lnTo>
                    <a:pt x="15293" y="13023"/>
                  </a:lnTo>
                  <a:lnTo>
                    <a:pt x="15141" y="13117"/>
                  </a:lnTo>
                  <a:lnTo>
                    <a:pt x="14987" y="13206"/>
                  </a:lnTo>
                  <a:lnTo>
                    <a:pt x="14839" y="13307"/>
                  </a:lnTo>
                  <a:lnTo>
                    <a:pt x="14690" y="13411"/>
                  </a:lnTo>
                  <a:lnTo>
                    <a:pt x="14544" y="13515"/>
                  </a:lnTo>
                  <a:lnTo>
                    <a:pt x="14401" y="13623"/>
                  </a:lnTo>
                  <a:lnTo>
                    <a:pt x="14255" y="13739"/>
                  </a:lnTo>
                  <a:lnTo>
                    <a:pt x="14115" y="13858"/>
                  </a:lnTo>
                  <a:lnTo>
                    <a:pt x="13975" y="13981"/>
                  </a:lnTo>
                  <a:lnTo>
                    <a:pt x="13835" y="14108"/>
                  </a:lnTo>
                  <a:lnTo>
                    <a:pt x="13650" y="14283"/>
                  </a:lnTo>
                  <a:lnTo>
                    <a:pt x="13470" y="14466"/>
                  </a:lnTo>
                  <a:lnTo>
                    <a:pt x="13291" y="14652"/>
                  </a:lnTo>
                  <a:lnTo>
                    <a:pt x="13114" y="14846"/>
                  </a:lnTo>
                  <a:lnTo>
                    <a:pt x="12943" y="15044"/>
                  </a:lnTo>
                  <a:lnTo>
                    <a:pt x="12772" y="15245"/>
                  </a:lnTo>
                  <a:lnTo>
                    <a:pt x="12603" y="15457"/>
                  </a:lnTo>
                  <a:lnTo>
                    <a:pt x="12444" y="15666"/>
                  </a:lnTo>
                  <a:lnTo>
                    <a:pt x="12458" y="15439"/>
                  </a:lnTo>
                  <a:lnTo>
                    <a:pt x="12472" y="15208"/>
                  </a:lnTo>
                  <a:lnTo>
                    <a:pt x="12480" y="14976"/>
                  </a:lnTo>
                  <a:lnTo>
                    <a:pt x="12488" y="14749"/>
                  </a:lnTo>
                  <a:lnTo>
                    <a:pt x="12491" y="14522"/>
                  </a:lnTo>
                  <a:lnTo>
                    <a:pt x="12494" y="14294"/>
                  </a:lnTo>
                  <a:lnTo>
                    <a:pt x="12497" y="14074"/>
                  </a:lnTo>
                  <a:lnTo>
                    <a:pt x="12494" y="13847"/>
                  </a:lnTo>
                  <a:lnTo>
                    <a:pt x="12488" y="13623"/>
                  </a:lnTo>
                  <a:lnTo>
                    <a:pt x="12483" y="13407"/>
                  </a:lnTo>
                  <a:lnTo>
                    <a:pt x="12472" y="13184"/>
                  </a:lnTo>
                  <a:lnTo>
                    <a:pt x="12460" y="12967"/>
                  </a:lnTo>
                  <a:lnTo>
                    <a:pt x="12446" y="12751"/>
                  </a:lnTo>
                  <a:lnTo>
                    <a:pt x="12430" y="12535"/>
                  </a:lnTo>
                  <a:lnTo>
                    <a:pt x="12413" y="12323"/>
                  </a:lnTo>
                  <a:lnTo>
                    <a:pt x="12388" y="12106"/>
                  </a:lnTo>
                  <a:lnTo>
                    <a:pt x="12474" y="12013"/>
                  </a:lnTo>
                  <a:lnTo>
                    <a:pt x="12564" y="11920"/>
                  </a:lnTo>
                  <a:lnTo>
                    <a:pt x="12651" y="11827"/>
                  </a:lnTo>
                  <a:lnTo>
                    <a:pt x="12741" y="11745"/>
                  </a:lnTo>
                  <a:lnTo>
                    <a:pt x="12831" y="11659"/>
                  </a:lnTo>
                  <a:lnTo>
                    <a:pt x="12918" y="11581"/>
                  </a:lnTo>
                  <a:lnTo>
                    <a:pt x="13007" y="11499"/>
                  </a:lnTo>
                  <a:lnTo>
                    <a:pt x="13100" y="11424"/>
                  </a:lnTo>
                  <a:lnTo>
                    <a:pt x="13192" y="11354"/>
                  </a:lnTo>
                  <a:lnTo>
                    <a:pt x="13285" y="11283"/>
                  </a:lnTo>
                  <a:lnTo>
                    <a:pt x="13377" y="11216"/>
                  </a:lnTo>
                  <a:lnTo>
                    <a:pt x="13470" y="11152"/>
                  </a:lnTo>
                  <a:lnTo>
                    <a:pt x="13563" y="11089"/>
                  </a:lnTo>
                  <a:lnTo>
                    <a:pt x="13658" y="11033"/>
                  </a:lnTo>
                  <a:lnTo>
                    <a:pt x="13748" y="10977"/>
                  </a:lnTo>
                  <a:lnTo>
                    <a:pt x="13843" y="10925"/>
                  </a:lnTo>
                  <a:lnTo>
                    <a:pt x="13938" y="10869"/>
                  </a:lnTo>
                  <a:lnTo>
                    <a:pt x="14034" y="10824"/>
                  </a:lnTo>
                  <a:lnTo>
                    <a:pt x="14129" y="10776"/>
                  </a:lnTo>
                  <a:lnTo>
                    <a:pt x="14224" y="10731"/>
                  </a:lnTo>
                  <a:lnTo>
                    <a:pt x="14320" y="10690"/>
                  </a:lnTo>
                  <a:lnTo>
                    <a:pt x="14415" y="10653"/>
                  </a:lnTo>
                  <a:lnTo>
                    <a:pt x="14609" y="10582"/>
                  </a:lnTo>
                  <a:lnTo>
                    <a:pt x="14802" y="10519"/>
                  </a:lnTo>
                  <a:lnTo>
                    <a:pt x="14996" y="10463"/>
                  </a:lnTo>
                  <a:lnTo>
                    <a:pt x="15189" y="10422"/>
                  </a:lnTo>
                  <a:lnTo>
                    <a:pt x="15383" y="10384"/>
                  </a:lnTo>
                  <a:lnTo>
                    <a:pt x="15579" y="10355"/>
                  </a:lnTo>
                  <a:lnTo>
                    <a:pt x="15772" y="10332"/>
                  </a:lnTo>
                  <a:lnTo>
                    <a:pt x="15966" y="10317"/>
                  </a:lnTo>
                  <a:lnTo>
                    <a:pt x="16159" y="10310"/>
                  </a:lnTo>
                  <a:lnTo>
                    <a:pt x="16350" y="10306"/>
                  </a:lnTo>
                  <a:close/>
                  <a:moveTo>
                    <a:pt x="0" y="0"/>
                  </a:moveTo>
                  <a:lnTo>
                    <a:pt x="143" y="26"/>
                  </a:lnTo>
                  <a:lnTo>
                    <a:pt x="317" y="60"/>
                  </a:lnTo>
                  <a:lnTo>
                    <a:pt x="553" y="116"/>
                  </a:lnTo>
                  <a:lnTo>
                    <a:pt x="842" y="190"/>
                  </a:lnTo>
                  <a:lnTo>
                    <a:pt x="1182" y="287"/>
                  </a:lnTo>
                  <a:lnTo>
                    <a:pt x="1372" y="339"/>
                  </a:lnTo>
                  <a:lnTo>
                    <a:pt x="1572" y="402"/>
                  </a:lnTo>
                  <a:lnTo>
                    <a:pt x="1779" y="470"/>
                  </a:lnTo>
                  <a:lnTo>
                    <a:pt x="1998" y="548"/>
                  </a:lnTo>
                  <a:lnTo>
                    <a:pt x="2226" y="626"/>
                  </a:lnTo>
                  <a:lnTo>
                    <a:pt x="2464" y="716"/>
                  </a:lnTo>
                  <a:lnTo>
                    <a:pt x="2706" y="809"/>
                  </a:lnTo>
                  <a:lnTo>
                    <a:pt x="2955" y="909"/>
                  </a:lnTo>
                  <a:lnTo>
                    <a:pt x="3216" y="1021"/>
                  </a:lnTo>
                  <a:lnTo>
                    <a:pt x="3477" y="1140"/>
                  </a:lnTo>
                  <a:lnTo>
                    <a:pt x="3747" y="1267"/>
                  </a:lnTo>
                  <a:lnTo>
                    <a:pt x="4022" y="1401"/>
                  </a:lnTo>
                  <a:lnTo>
                    <a:pt x="4297" y="1543"/>
                  </a:lnTo>
                  <a:lnTo>
                    <a:pt x="4577" y="1692"/>
                  </a:lnTo>
                  <a:lnTo>
                    <a:pt x="4864" y="1852"/>
                  </a:lnTo>
                  <a:lnTo>
                    <a:pt x="5150" y="2020"/>
                  </a:lnTo>
                  <a:lnTo>
                    <a:pt x="5433" y="2202"/>
                  </a:lnTo>
                  <a:lnTo>
                    <a:pt x="5723" y="2389"/>
                  </a:lnTo>
                  <a:lnTo>
                    <a:pt x="6012" y="2583"/>
                  </a:lnTo>
                  <a:lnTo>
                    <a:pt x="6155" y="2687"/>
                  </a:lnTo>
                  <a:lnTo>
                    <a:pt x="6301" y="2795"/>
                  </a:lnTo>
                  <a:lnTo>
                    <a:pt x="6444" y="2903"/>
                  </a:lnTo>
                  <a:lnTo>
                    <a:pt x="6587" y="3007"/>
                  </a:lnTo>
                  <a:lnTo>
                    <a:pt x="6730" y="3123"/>
                  </a:lnTo>
                  <a:lnTo>
                    <a:pt x="6873" y="3239"/>
                  </a:lnTo>
                  <a:lnTo>
                    <a:pt x="7016" y="3358"/>
                  </a:lnTo>
                  <a:lnTo>
                    <a:pt x="7157" y="3477"/>
                  </a:lnTo>
                  <a:lnTo>
                    <a:pt x="7297" y="3604"/>
                  </a:lnTo>
                  <a:lnTo>
                    <a:pt x="7437" y="3730"/>
                  </a:lnTo>
                  <a:lnTo>
                    <a:pt x="7575" y="3857"/>
                  </a:lnTo>
                  <a:lnTo>
                    <a:pt x="7712" y="3991"/>
                  </a:lnTo>
                  <a:lnTo>
                    <a:pt x="7853" y="4125"/>
                  </a:lnTo>
                  <a:lnTo>
                    <a:pt x="7987" y="4263"/>
                  </a:lnTo>
                  <a:lnTo>
                    <a:pt x="8122" y="4401"/>
                  </a:lnTo>
                  <a:lnTo>
                    <a:pt x="8254" y="4547"/>
                  </a:lnTo>
                  <a:lnTo>
                    <a:pt x="8389" y="4692"/>
                  </a:lnTo>
                  <a:lnTo>
                    <a:pt x="8518" y="4841"/>
                  </a:lnTo>
                  <a:lnTo>
                    <a:pt x="8776" y="5147"/>
                  </a:lnTo>
                  <a:lnTo>
                    <a:pt x="8902" y="5307"/>
                  </a:lnTo>
                  <a:lnTo>
                    <a:pt x="9029" y="5467"/>
                  </a:lnTo>
                  <a:lnTo>
                    <a:pt x="9149" y="5631"/>
                  </a:lnTo>
                  <a:lnTo>
                    <a:pt x="9270" y="5799"/>
                  </a:lnTo>
                  <a:lnTo>
                    <a:pt x="9388" y="5970"/>
                  </a:lnTo>
                  <a:lnTo>
                    <a:pt x="9509" y="6142"/>
                  </a:lnTo>
                  <a:lnTo>
                    <a:pt x="9624" y="6320"/>
                  </a:lnTo>
                  <a:lnTo>
                    <a:pt x="9736" y="6503"/>
                  </a:lnTo>
                  <a:lnTo>
                    <a:pt x="9845" y="6686"/>
                  </a:lnTo>
                  <a:lnTo>
                    <a:pt x="9952" y="6872"/>
                  </a:lnTo>
                  <a:lnTo>
                    <a:pt x="10059" y="7062"/>
                  </a:lnTo>
                  <a:lnTo>
                    <a:pt x="10162" y="7256"/>
                  </a:lnTo>
                  <a:lnTo>
                    <a:pt x="10264" y="7453"/>
                  </a:lnTo>
                  <a:lnTo>
                    <a:pt x="10362" y="7655"/>
                  </a:lnTo>
                  <a:lnTo>
                    <a:pt x="10457" y="7860"/>
                  </a:lnTo>
                  <a:lnTo>
                    <a:pt x="10550" y="8065"/>
                  </a:lnTo>
                  <a:lnTo>
                    <a:pt x="10637" y="8277"/>
                  </a:lnTo>
                  <a:lnTo>
                    <a:pt x="10724" y="8489"/>
                  </a:lnTo>
                  <a:lnTo>
                    <a:pt x="10808" y="8709"/>
                  </a:lnTo>
                  <a:lnTo>
                    <a:pt x="10889" y="8929"/>
                  </a:lnTo>
                  <a:lnTo>
                    <a:pt x="10965" y="9157"/>
                  </a:lnTo>
                  <a:lnTo>
                    <a:pt x="11038" y="9384"/>
                  </a:lnTo>
                  <a:lnTo>
                    <a:pt x="11108" y="9615"/>
                  </a:lnTo>
                  <a:lnTo>
                    <a:pt x="11178" y="9853"/>
                  </a:lnTo>
                  <a:lnTo>
                    <a:pt x="11240" y="10092"/>
                  </a:lnTo>
                  <a:lnTo>
                    <a:pt x="11302" y="10338"/>
                  </a:lnTo>
                  <a:lnTo>
                    <a:pt x="11355" y="10584"/>
                  </a:lnTo>
                  <a:lnTo>
                    <a:pt x="11411" y="10834"/>
                  </a:lnTo>
                  <a:lnTo>
                    <a:pt x="11459" y="11091"/>
                  </a:lnTo>
                  <a:lnTo>
                    <a:pt x="11504" y="11348"/>
                  </a:lnTo>
                  <a:lnTo>
                    <a:pt x="11546" y="11612"/>
                  </a:lnTo>
                  <a:lnTo>
                    <a:pt x="11580" y="11881"/>
                  </a:lnTo>
                  <a:lnTo>
                    <a:pt x="11616" y="12149"/>
                  </a:lnTo>
                  <a:lnTo>
                    <a:pt x="11644" y="12425"/>
                  </a:lnTo>
                  <a:lnTo>
                    <a:pt x="11667" y="12704"/>
                  </a:lnTo>
                  <a:lnTo>
                    <a:pt x="11689" y="12988"/>
                  </a:lnTo>
                  <a:lnTo>
                    <a:pt x="11706" y="13271"/>
                  </a:lnTo>
                  <a:lnTo>
                    <a:pt x="11717" y="13561"/>
                  </a:lnTo>
                  <a:lnTo>
                    <a:pt x="11723" y="13856"/>
                  </a:lnTo>
                  <a:lnTo>
                    <a:pt x="11726" y="14154"/>
                  </a:lnTo>
                  <a:lnTo>
                    <a:pt x="11723" y="14463"/>
                  </a:lnTo>
                  <a:lnTo>
                    <a:pt x="11714" y="14769"/>
                  </a:lnTo>
                  <a:lnTo>
                    <a:pt x="11703" y="15078"/>
                  </a:lnTo>
                  <a:lnTo>
                    <a:pt x="11684" y="15395"/>
                  </a:lnTo>
                  <a:lnTo>
                    <a:pt x="11661" y="15716"/>
                  </a:lnTo>
                  <a:lnTo>
                    <a:pt x="11633" y="16040"/>
                  </a:lnTo>
                  <a:lnTo>
                    <a:pt x="11605" y="16323"/>
                  </a:lnTo>
                  <a:lnTo>
                    <a:pt x="11569" y="16599"/>
                  </a:lnTo>
                  <a:lnTo>
                    <a:pt x="11529" y="16863"/>
                  </a:lnTo>
                  <a:lnTo>
                    <a:pt x="11484" y="17120"/>
                  </a:lnTo>
                  <a:lnTo>
                    <a:pt x="11434" y="17370"/>
                  </a:lnTo>
                  <a:lnTo>
                    <a:pt x="11381" y="17601"/>
                  </a:lnTo>
                  <a:lnTo>
                    <a:pt x="11322" y="17832"/>
                  </a:lnTo>
                  <a:lnTo>
                    <a:pt x="11257" y="18052"/>
                  </a:lnTo>
                  <a:lnTo>
                    <a:pt x="11192" y="18261"/>
                  </a:lnTo>
                  <a:lnTo>
                    <a:pt x="11120" y="18466"/>
                  </a:lnTo>
                  <a:lnTo>
                    <a:pt x="11047" y="18660"/>
                  </a:lnTo>
                  <a:lnTo>
                    <a:pt x="10971" y="18842"/>
                  </a:lnTo>
                  <a:lnTo>
                    <a:pt x="10889" y="19025"/>
                  </a:lnTo>
                  <a:lnTo>
                    <a:pt x="10805" y="19193"/>
                  </a:lnTo>
                  <a:lnTo>
                    <a:pt x="10715" y="19357"/>
                  </a:lnTo>
                  <a:lnTo>
                    <a:pt x="10626" y="19509"/>
                  </a:lnTo>
                  <a:lnTo>
                    <a:pt x="10533" y="19658"/>
                  </a:lnTo>
                  <a:lnTo>
                    <a:pt x="10443" y="19800"/>
                  </a:lnTo>
                  <a:lnTo>
                    <a:pt x="10345" y="19934"/>
                  </a:lnTo>
                  <a:lnTo>
                    <a:pt x="10247" y="20061"/>
                  </a:lnTo>
                  <a:lnTo>
                    <a:pt x="10148" y="20180"/>
                  </a:lnTo>
                  <a:lnTo>
                    <a:pt x="10047" y="20296"/>
                  </a:lnTo>
                  <a:lnTo>
                    <a:pt x="9944" y="20404"/>
                  </a:lnTo>
                  <a:lnTo>
                    <a:pt x="9840" y="20504"/>
                  </a:lnTo>
                  <a:lnTo>
                    <a:pt x="9736" y="20601"/>
                  </a:lnTo>
                  <a:lnTo>
                    <a:pt x="9629" y="20691"/>
                  </a:lnTo>
                  <a:lnTo>
                    <a:pt x="9525" y="20776"/>
                  </a:lnTo>
                  <a:lnTo>
                    <a:pt x="9419" y="20855"/>
                  </a:lnTo>
                  <a:lnTo>
                    <a:pt x="9312" y="20929"/>
                  </a:lnTo>
                  <a:lnTo>
                    <a:pt x="9205" y="21000"/>
                  </a:lnTo>
                  <a:lnTo>
                    <a:pt x="9099" y="21060"/>
                  </a:lnTo>
                  <a:lnTo>
                    <a:pt x="8995" y="21123"/>
                  </a:lnTo>
                  <a:lnTo>
                    <a:pt x="9012" y="20784"/>
                  </a:lnTo>
                  <a:lnTo>
                    <a:pt x="9026" y="20445"/>
                  </a:lnTo>
                  <a:lnTo>
                    <a:pt x="9037" y="20094"/>
                  </a:lnTo>
                  <a:lnTo>
                    <a:pt x="9045" y="19748"/>
                  </a:lnTo>
                  <a:lnTo>
                    <a:pt x="9048" y="19398"/>
                  </a:lnTo>
                  <a:lnTo>
                    <a:pt x="9048" y="18701"/>
                  </a:lnTo>
                  <a:lnTo>
                    <a:pt x="9043" y="18354"/>
                  </a:lnTo>
                  <a:lnTo>
                    <a:pt x="9031" y="18004"/>
                  </a:lnTo>
                  <a:lnTo>
                    <a:pt x="9020" y="17657"/>
                  </a:lnTo>
                  <a:lnTo>
                    <a:pt x="9003" y="17311"/>
                  </a:lnTo>
                  <a:lnTo>
                    <a:pt x="8981" y="16964"/>
                  </a:lnTo>
                  <a:lnTo>
                    <a:pt x="8958" y="16617"/>
                  </a:lnTo>
                  <a:lnTo>
                    <a:pt x="8933" y="16271"/>
                  </a:lnTo>
                  <a:lnTo>
                    <a:pt x="8902" y="15924"/>
                  </a:lnTo>
                  <a:lnTo>
                    <a:pt x="8866" y="15581"/>
                  </a:lnTo>
                  <a:lnTo>
                    <a:pt x="8827" y="15235"/>
                  </a:lnTo>
                  <a:lnTo>
                    <a:pt x="8787" y="14896"/>
                  </a:lnTo>
                  <a:lnTo>
                    <a:pt x="8740" y="14549"/>
                  </a:lnTo>
                  <a:lnTo>
                    <a:pt x="8689" y="14210"/>
                  </a:lnTo>
                  <a:lnTo>
                    <a:pt x="8633" y="13871"/>
                  </a:lnTo>
                  <a:lnTo>
                    <a:pt x="8574" y="13532"/>
                  </a:lnTo>
                  <a:lnTo>
                    <a:pt x="8512" y="13196"/>
                  </a:lnTo>
                  <a:lnTo>
                    <a:pt x="8442" y="12861"/>
                  </a:lnTo>
                  <a:lnTo>
                    <a:pt x="8372" y="12529"/>
                  </a:lnTo>
                  <a:lnTo>
                    <a:pt x="8296" y="12194"/>
                  </a:lnTo>
                  <a:lnTo>
                    <a:pt x="8212" y="11866"/>
                  </a:lnTo>
                  <a:lnTo>
                    <a:pt x="8128" y="11538"/>
                  </a:lnTo>
                  <a:lnTo>
                    <a:pt x="8035" y="11214"/>
                  </a:lnTo>
                  <a:lnTo>
                    <a:pt x="7940" y="10893"/>
                  </a:lnTo>
                  <a:lnTo>
                    <a:pt x="7841" y="10569"/>
                  </a:lnTo>
                  <a:lnTo>
                    <a:pt x="7735" y="10252"/>
                  </a:lnTo>
                  <a:lnTo>
                    <a:pt x="7625" y="9943"/>
                  </a:lnTo>
                  <a:lnTo>
                    <a:pt x="7513" y="9630"/>
                  </a:lnTo>
                  <a:lnTo>
                    <a:pt x="7392" y="9321"/>
                  </a:lnTo>
                  <a:lnTo>
                    <a:pt x="7269" y="9019"/>
                  </a:lnTo>
                  <a:lnTo>
                    <a:pt x="7140" y="8720"/>
                  </a:lnTo>
                  <a:lnTo>
                    <a:pt x="7005" y="8426"/>
                  </a:lnTo>
                  <a:lnTo>
                    <a:pt x="6868" y="8139"/>
                  </a:lnTo>
                  <a:lnTo>
                    <a:pt x="6724" y="7852"/>
                  </a:lnTo>
                  <a:lnTo>
                    <a:pt x="6573" y="7573"/>
                  </a:lnTo>
                  <a:lnTo>
                    <a:pt x="6421" y="7297"/>
                  </a:lnTo>
                  <a:lnTo>
                    <a:pt x="6261" y="7025"/>
                  </a:lnTo>
                  <a:lnTo>
                    <a:pt x="6099" y="6760"/>
                  </a:lnTo>
                  <a:lnTo>
                    <a:pt x="5930" y="6499"/>
                  </a:lnTo>
                  <a:lnTo>
                    <a:pt x="5759" y="6246"/>
                  </a:lnTo>
                  <a:lnTo>
                    <a:pt x="5582" y="5996"/>
                  </a:lnTo>
                  <a:lnTo>
                    <a:pt x="5403" y="5754"/>
                  </a:lnTo>
                  <a:lnTo>
                    <a:pt x="5217" y="5523"/>
                  </a:lnTo>
                  <a:lnTo>
                    <a:pt x="5027" y="5292"/>
                  </a:lnTo>
                  <a:lnTo>
                    <a:pt x="4838" y="5068"/>
                  </a:lnTo>
                  <a:lnTo>
                    <a:pt x="4642" y="4856"/>
                  </a:lnTo>
                  <a:lnTo>
                    <a:pt x="4440" y="4643"/>
                  </a:lnTo>
                  <a:lnTo>
                    <a:pt x="4238" y="4442"/>
                  </a:lnTo>
                  <a:lnTo>
                    <a:pt x="4030" y="4245"/>
                  </a:lnTo>
                  <a:lnTo>
                    <a:pt x="3823" y="4055"/>
                  </a:lnTo>
                  <a:lnTo>
                    <a:pt x="3609" y="3876"/>
                  </a:lnTo>
                  <a:lnTo>
                    <a:pt x="3396" y="3697"/>
                  </a:lnTo>
                  <a:lnTo>
                    <a:pt x="3592" y="3906"/>
                  </a:lnTo>
                  <a:lnTo>
                    <a:pt x="3786" y="4122"/>
                  </a:lnTo>
                  <a:lnTo>
                    <a:pt x="3974" y="4338"/>
                  </a:lnTo>
                  <a:lnTo>
                    <a:pt x="4162" y="4565"/>
                  </a:lnTo>
                  <a:lnTo>
                    <a:pt x="4345" y="4793"/>
                  </a:lnTo>
                  <a:lnTo>
                    <a:pt x="4521" y="5031"/>
                  </a:lnTo>
                  <a:lnTo>
                    <a:pt x="4693" y="5270"/>
                  </a:lnTo>
                  <a:lnTo>
                    <a:pt x="4861" y="5519"/>
                  </a:lnTo>
                  <a:lnTo>
                    <a:pt x="5021" y="5765"/>
                  </a:lnTo>
                  <a:lnTo>
                    <a:pt x="5181" y="6022"/>
                  </a:lnTo>
                  <a:lnTo>
                    <a:pt x="5332" y="6283"/>
                  </a:lnTo>
                  <a:lnTo>
                    <a:pt x="5484" y="6548"/>
                  </a:lnTo>
                  <a:lnTo>
                    <a:pt x="5624" y="6816"/>
                  </a:lnTo>
                  <a:lnTo>
                    <a:pt x="5762" y="7088"/>
                  </a:lnTo>
                  <a:lnTo>
                    <a:pt x="5897" y="7364"/>
                  </a:lnTo>
                  <a:lnTo>
                    <a:pt x="6023" y="7647"/>
                  </a:lnTo>
                  <a:lnTo>
                    <a:pt x="6146" y="7930"/>
                  </a:lnTo>
                  <a:lnTo>
                    <a:pt x="6261" y="8217"/>
                  </a:lnTo>
                  <a:lnTo>
                    <a:pt x="6374" y="8508"/>
                  </a:lnTo>
                  <a:lnTo>
                    <a:pt x="6480" y="8802"/>
                  </a:lnTo>
                  <a:lnTo>
                    <a:pt x="6581" y="9104"/>
                  </a:lnTo>
                  <a:lnTo>
                    <a:pt x="6677" y="9402"/>
                  </a:lnTo>
                  <a:lnTo>
                    <a:pt x="6769" y="9704"/>
                  </a:lnTo>
                  <a:lnTo>
                    <a:pt x="6856" y="10006"/>
                  </a:lnTo>
                  <a:lnTo>
                    <a:pt x="6938" y="10312"/>
                  </a:lnTo>
                  <a:lnTo>
                    <a:pt x="7011" y="10625"/>
                  </a:lnTo>
                  <a:lnTo>
                    <a:pt x="7084" y="10934"/>
                  </a:lnTo>
                  <a:lnTo>
                    <a:pt x="7151" y="11243"/>
                  </a:lnTo>
                  <a:lnTo>
                    <a:pt x="7210" y="11557"/>
                  </a:lnTo>
                  <a:lnTo>
                    <a:pt x="7269" y="11873"/>
                  </a:lnTo>
                  <a:lnTo>
                    <a:pt x="7319" y="12190"/>
                  </a:lnTo>
                  <a:lnTo>
                    <a:pt x="7370" y="12507"/>
                  </a:lnTo>
                  <a:lnTo>
                    <a:pt x="7412" y="12827"/>
                  </a:lnTo>
                  <a:lnTo>
                    <a:pt x="7451" y="13144"/>
                  </a:lnTo>
                  <a:lnTo>
                    <a:pt x="7485" y="13465"/>
                  </a:lnTo>
                  <a:lnTo>
                    <a:pt x="7516" y="13789"/>
                  </a:lnTo>
                  <a:lnTo>
                    <a:pt x="7544" y="14109"/>
                  </a:lnTo>
                  <a:lnTo>
                    <a:pt x="7566" y="14430"/>
                  </a:lnTo>
                  <a:lnTo>
                    <a:pt x="7586" y="14754"/>
                  </a:lnTo>
                  <a:lnTo>
                    <a:pt x="7600" y="15075"/>
                  </a:lnTo>
                  <a:lnTo>
                    <a:pt x="7609" y="15395"/>
                  </a:lnTo>
                  <a:lnTo>
                    <a:pt x="7617" y="15719"/>
                  </a:lnTo>
                  <a:lnTo>
                    <a:pt x="7620" y="16043"/>
                  </a:lnTo>
                  <a:lnTo>
                    <a:pt x="7620" y="16364"/>
                  </a:lnTo>
                  <a:lnTo>
                    <a:pt x="7617" y="16688"/>
                  </a:lnTo>
                  <a:lnTo>
                    <a:pt x="7611" y="17009"/>
                  </a:lnTo>
                  <a:lnTo>
                    <a:pt x="7600" y="17333"/>
                  </a:lnTo>
                  <a:lnTo>
                    <a:pt x="7586" y="17657"/>
                  </a:lnTo>
                  <a:lnTo>
                    <a:pt x="7572" y="17978"/>
                  </a:lnTo>
                  <a:lnTo>
                    <a:pt x="7552" y="18294"/>
                  </a:lnTo>
                  <a:lnTo>
                    <a:pt x="7527" y="18619"/>
                  </a:lnTo>
                  <a:lnTo>
                    <a:pt x="7499" y="18939"/>
                  </a:lnTo>
                  <a:lnTo>
                    <a:pt x="7471" y="19256"/>
                  </a:lnTo>
                  <a:lnTo>
                    <a:pt x="7440" y="19576"/>
                  </a:lnTo>
                  <a:lnTo>
                    <a:pt x="7401" y="19893"/>
                  </a:lnTo>
                  <a:lnTo>
                    <a:pt x="7364" y="20210"/>
                  </a:lnTo>
                  <a:lnTo>
                    <a:pt x="7322" y="20527"/>
                  </a:lnTo>
                  <a:lnTo>
                    <a:pt x="7277" y="20843"/>
                  </a:lnTo>
                  <a:lnTo>
                    <a:pt x="7230" y="21153"/>
                  </a:lnTo>
                  <a:lnTo>
                    <a:pt x="7179" y="21466"/>
                  </a:lnTo>
                  <a:lnTo>
                    <a:pt x="7154" y="21600"/>
                  </a:lnTo>
                  <a:lnTo>
                    <a:pt x="7028" y="21596"/>
                  </a:lnTo>
                  <a:lnTo>
                    <a:pt x="6983" y="21593"/>
                  </a:lnTo>
                  <a:lnTo>
                    <a:pt x="6837" y="21566"/>
                  </a:lnTo>
                  <a:lnTo>
                    <a:pt x="6691" y="21537"/>
                  </a:lnTo>
                  <a:lnTo>
                    <a:pt x="6548" y="21499"/>
                  </a:lnTo>
                  <a:lnTo>
                    <a:pt x="6407" y="21455"/>
                  </a:lnTo>
                  <a:lnTo>
                    <a:pt x="6261" y="21406"/>
                  </a:lnTo>
                  <a:lnTo>
                    <a:pt x="6124" y="21358"/>
                  </a:lnTo>
                  <a:lnTo>
                    <a:pt x="5984" y="21298"/>
                  </a:lnTo>
                  <a:lnTo>
                    <a:pt x="5843" y="21235"/>
                  </a:lnTo>
                  <a:lnTo>
                    <a:pt x="5708" y="21168"/>
                  </a:lnTo>
                  <a:lnTo>
                    <a:pt x="5574" y="21097"/>
                  </a:lnTo>
                  <a:lnTo>
                    <a:pt x="5436" y="21019"/>
                  </a:lnTo>
                  <a:lnTo>
                    <a:pt x="5307" y="20940"/>
                  </a:lnTo>
                  <a:lnTo>
                    <a:pt x="5175" y="20851"/>
                  </a:lnTo>
                  <a:lnTo>
                    <a:pt x="5046" y="20761"/>
                  </a:lnTo>
                  <a:lnTo>
                    <a:pt x="4917" y="20668"/>
                  </a:lnTo>
                  <a:lnTo>
                    <a:pt x="4791" y="20571"/>
                  </a:lnTo>
                  <a:lnTo>
                    <a:pt x="4667" y="20467"/>
                  </a:lnTo>
                  <a:lnTo>
                    <a:pt x="4544" y="20359"/>
                  </a:lnTo>
                  <a:lnTo>
                    <a:pt x="4423" y="20255"/>
                  </a:lnTo>
                  <a:lnTo>
                    <a:pt x="4302" y="20139"/>
                  </a:lnTo>
                  <a:lnTo>
                    <a:pt x="4187" y="20020"/>
                  </a:lnTo>
                  <a:lnTo>
                    <a:pt x="4072" y="19901"/>
                  </a:lnTo>
                  <a:lnTo>
                    <a:pt x="3848" y="19647"/>
                  </a:lnTo>
                  <a:lnTo>
                    <a:pt x="3738" y="19513"/>
                  </a:lnTo>
                  <a:lnTo>
                    <a:pt x="3632" y="19379"/>
                  </a:lnTo>
                  <a:lnTo>
                    <a:pt x="3528" y="19241"/>
                  </a:lnTo>
                  <a:lnTo>
                    <a:pt x="3427" y="19103"/>
                  </a:lnTo>
                  <a:lnTo>
                    <a:pt x="3326" y="18958"/>
                  </a:lnTo>
                  <a:lnTo>
                    <a:pt x="3230" y="18812"/>
                  </a:lnTo>
                  <a:lnTo>
                    <a:pt x="3135" y="18663"/>
                  </a:lnTo>
                  <a:lnTo>
                    <a:pt x="3042" y="18511"/>
                  </a:lnTo>
                  <a:lnTo>
                    <a:pt x="2952" y="18358"/>
                  </a:lnTo>
                  <a:lnTo>
                    <a:pt x="2865" y="18201"/>
                  </a:lnTo>
                  <a:lnTo>
                    <a:pt x="2781" y="18037"/>
                  </a:lnTo>
                  <a:lnTo>
                    <a:pt x="2700" y="17877"/>
                  </a:lnTo>
                  <a:lnTo>
                    <a:pt x="2618" y="17713"/>
                  </a:lnTo>
                  <a:lnTo>
                    <a:pt x="2543" y="17549"/>
                  </a:lnTo>
                  <a:lnTo>
                    <a:pt x="2470" y="17381"/>
                  </a:lnTo>
                  <a:lnTo>
                    <a:pt x="2400" y="17210"/>
                  </a:lnTo>
                  <a:lnTo>
                    <a:pt x="2332" y="17039"/>
                  </a:lnTo>
                  <a:lnTo>
                    <a:pt x="2268" y="16867"/>
                  </a:lnTo>
                  <a:lnTo>
                    <a:pt x="2206" y="16692"/>
                  </a:lnTo>
                  <a:lnTo>
                    <a:pt x="2150" y="16513"/>
                  </a:lnTo>
                  <a:lnTo>
                    <a:pt x="2094" y="16334"/>
                  </a:lnTo>
                  <a:lnTo>
                    <a:pt x="2043" y="16155"/>
                  </a:lnTo>
                  <a:lnTo>
                    <a:pt x="1993" y="15976"/>
                  </a:lnTo>
                  <a:lnTo>
                    <a:pt x="1948" y="15790"/>
                  </a:lnTo>
                  <a:lnTo>
                    <a:pt x="1906" y="15607"/>
                  </a:lnTo>
                  <a:lnTo>
                    <a:pt x="1869" y="15425"/>
                  </a:lnTo>
                  <a:lnTo>
                    <a:pt x="1835" y="15239"/>
                  </a:lnTo>
                  <a:lnTo>
                    <a:pt x="1802" y="15052"/>
                  </a:lnTo>
                  <a:lnTo>
                    <a:pt x="1774" y="14866"/>
                  </a:lnTo>
                  <a:lnTo>
                    <a:pt x="1751" y="14680"/>
                  </a:lnTo>
                  <a:lnTo>
                    <a:pt x="1732" y="14493"/>
                  </a:lnTo>
                  <a:lnTo>
                    <a:pt x="1712" y="14299"/>
                  </a:lnTo>
                  <a:lnTo>
                    <a:pt x="1701" y="14113"/>
                  </a:lnTo>
                  <a:lnTo>
                    <a:pt x="1692" y="13927"/>
                  </a:lnTo>
                  <a:lnTo>
                    <a:pt x="1687" y="13733"/>
                  </a:lnTo>
                  <a:lnTo>
                    <a:pt x="1684" y="13547"/>
                  </a:lnTo>
                  <a:lnTo>
                    <a:pt x="1687" y="13357"/>
                  </a:lnTo>
                  <a:lnTo>
                    <a:pt x="1695" y="13166"/>
                  </a:lnTo>
                  <a:lnTo>
                    <a:pt x="1706" y="12976"/>
                  </a:lnTo>
                  <a:lnTo>
                    <a:pt x="1723" y="12786"/>
                  </a:lnTo>
                  <a:lnTo>
                    <a:pt x="1757" y="12406"/>
                  </a:lnTo>
                  <a:lnTo>
                    <a:pt x="1788" y="12015"/>
                  </a:lnTo>
                  <a:lnTo>
                    <a:pt x="1821" y="11616"/>
                  </a:lnTo>
                  <a:lnTo>
                    <a:pt x="1850" y="11210"/>
                  </a:lnTo>
                  <a:lnTo>
                    <a:pt x="1875" y="10800"/>
                  </a:lnTo>
                  <a:lnTo>
                    <a:pt x="1894" y="10383"/>
                  </a:lnTo>
                  <a:lnTo>
                    <a:pt x="1914" y="9961"/>
                  </a:lnTo>
                  <a:lnTo>
                    <a:pt x="1931" y="9537"/>
                  </a:lnTo>
                  <a:lnTo>
                    <a:pt x="1939" y="9108"/>
                  </a:lnTo>
                  <a:lnTo>
                    <a:pt x="1945" y="8676"/>
                  </a:lnTo>
                  <a:lnTo>
                    <a:pt x="1945" y="8240"/>
                  </a:lnTo>
                  <a:lnTo>
                    <a:pt x="1939" y="7804"/>
                  </a:lnTo>
                  <a:lnTo>
                    <a:pt x="1925" y="7371"/>
                  </a:lnTo>
                  <a:lnTo>
                    <a:pt x="1906" y="6935"/>
                  </a:lnTo>
                  <a:lnTo>
                    <a:pt x="1894" y="6719"/>
                  </a:lnTo>
                  <a:lnTo>
                    <a:pt x="1866" y="6287"/>
                  </a:lnTo>
                  <a:lnTo>
                    <a:pt x="1850" y="6071"/>
                  </a:lnTo>
                  <a:lnTo>
                    <a:pt x="1830" y="5855"/>
                  </a:lnTo>
                  <a:lnTo>
                    <a:pt x="1807" y="5642"/>
                  </a:lnTo>
                  <a:lnTo>
                    <a:pt x="1785" y="5430"/>
                  </a:lnTo>
                  <a:lnTo>
                    <a:pt x="1760" y="5214"/>
                  </a:lnTo>
                  <a:lnTo>
                    <a:pt x="1732" y="5005"/>
                  </a:lnTo>
                  <a:lnTo>
                    <a:pt x="1701" y="4793"/>
                  </a:lnTo>
                  <a:lnTo>
                    <a:pt x="1670" y="4584"/>
                  </a:lnTo>
                  <a:lnTo>
                    <a:pt x="1636" y="4375"/>
                  </a:lnTo>
                  <a:lnTo>
                    <a:pt x="1600" y="4170"/>
                  </a:lnTo>
                  <a:lnTo>
                    <a:pt x="1560" y="3961"/>
                  </a:lnTo>
                  <a:lnTo>
                    <a:pt x="1521" y="3760"/>
                  </a:lnTo>
                  <a:lnTo>
                    <a:pt x="1476" y="3555"/>
                  </a:lnTo>
                  <a:lnTo>
                    <a:pt x="1431" y="3358"/>
                  </a:lnTo>
                  <a:lnTo>
                    <a:pt x="1381" y="3160"/>
                  </a:lnTo>
                  <a:lnTo>
                    <a:pt x="1330" y="2963"/>
                  </a:lnTo>
                  <a:lnTo>
                    <a:pt x="1218" y="2575"/>
                  </a:lnTo>
                  <a:lnTo>
                    <a:pt x="1156" y="2385"/>
                  </a:lnTo>
                  <a:lnTo>
                    <a:pt x="1097" y="2199"/>
                  </a:lnTo>
                  <a:lnTo>
                    <a:pt x="1030" y="2009"/>
                  </a:lnTo>
                  <a:lnTo>
                    <a:pt x="960" y="1830"/>
                  </a:lnTo>
                  <a:lnTo>
                    <a:pt x="890" y="1647"/>
                  </a:lnTo>
                  <a:lnTo>
                    <a:pt x="817" y="1468"/>
                  </a:lnTo>
                  <a:lnTo>
                    <a:pt x="738" y="1293"/>
                  </a:lnTo>
                  <a:lnTo>
                    <a:pt x="657" y="1122"/>
                  </a:lnTo>
                  <a:lnTo>
                    <a:pt x="575" y="954"/>
                  </a:lnTo>
                  <a:lnTo>
                    <a:pt x="486" y="783"/>
                  </a:lnTo>
                  <a:lnTo>
                    <a:pt x="396" y="619"/>
                  </a:lnTo>
                  <a:lnTo>
                    <a:pt x="303" y="458"/>
                  </a:lnTo>
                  <a:lnTo>
                    <a:pt x="205" y="302"/>
                  </a:lnTo>
                  <a:lnTo>
                    <a:pt x="104" y="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19" name="Group 219"/>
          <p:cNvGrpSpPr/>
          <p:nvPr/>
        </p:nvGrpSpPr>
        <p:grpSpPr>
          <a:xfrm>
            <a:off x="1760619" y="1635646"/>
            <a:ext cx="512467" cy="512467"/>
            <a:chOff x="0" y="0"/>
            <a:chExt cx="512466" cy="512466"/>
          </a:xfrm>
        </p:grpSpPr>
        <p:sp>
          <p:nvSpPr>
            <p:cNvPr id="217" name="Shape 217"/>
            <p:cNvSpPr/>
            <p:nvPr/>
          </p:nvSpPr>
          <p:spPr>
            <a:xfrm>
              <a:off x="-1" y="-1"/>
              <a:ext cx="512468" cy="512468"/>
            </a:xfrm>
            <a:prstGeom prst="ellipse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123794" y="84234"/>
              <a:ext cx="264878" cy="343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558" y="16061"/>
                  </a:moveTo>
                  <a:lnTo>
                    <a:pt x="4313" y="16061"/>
                  </a:lnTo>
                  <a:lnTo>
                    <a:pt x="4313" y="15507"/>
                  </a:lnTo>
                  <a:lnTo>
                    <a:pt x="16558" y="15507"/>
                  </a:lnTo>
                  <a:lnTo>
                    <a:pt x="16558" y="16061"/>
                  </a:lnTo>
                  <a:close/>
                  <a:moveTo>
                    <a:pt x="11516" y="14399"/>
                  </a:moveTo>
                  <a:lnTo>
                    <a:pt x="4313" y="14399"/>
                  </a:lnTo>
                  <a:lnTo>
                    <a:pt x="4313" y="13845"/>
                  </a:lnTo>
                  <a:lnTo>
                    <a:pt x="11516" y="13845"/>
                  </a:lnTo>
                  <a:lnTo>
                    <a:pt x="11516" y="14399"/>
                  </a:lnTo>
                  <a:close/>
                  <a:moveTo>
                    <a:pt x="13677" y="12737"/>
                  </a:moveTo>
                  <a:lnTo>
                    <a:pt x="4313" y="12737"/>
                  </a:lnTo>
                  <a:lnTo>
                    <a:pt x="4313" y="12186"/>
                  </a:lnTo>
                  <a:lnTo>
                    <a:pt x="13677" y="12186"/>
                  </a:lnTo>
                  <a:lnTo>
                    <a:pt x="13677" y="12737"/>
                  </a:lnTo>
                  <a:close/>
                  <a:moveTo>
                    <a:pt x="17278" y="11079"/>
                  </a:moveTo>
                  <a:lnTo>
                    <a:pt x="4313" y="11079"/>
                  </a:lnTo>
                  <a:lnTo>
                    <a:pt x="4313" y="10525"/>
                  </a:lnTo>
                  <a:lnTo>
                    <a:pt x="17278" y="10525"/>
                  </a:lnTo>
                  <a:lnTo>
                    <a:pt x="17278" y="11079"/>
                  </a:lnTo>
                  <a:close/>
                  <a:moveTo>
                    <a:pt x="11516" y="9417"/>
                  </a:moveTo>
                  <a:lnTo>
                    <a:pt x="4313" y="9417"/>
                  </a:lnTo>
                  <a:lnTo>
                    <a:pt x="4313" y="8863"/>
                  </a:lnTo>
                  <a:lnTo>
                    <a:pt x="11516" y="8863"/>
                  </a:lnTo>
                  <a:lnTo>
                    <a:pt x="11516" y="9417"/>
                  </a:lnTo>
                  <a:close/>
                  <a:moveTo>
                    <a:pt x="19439" y="3324"/>
                  </a:moveTo>
                  <a:lnTo>
                    <a:pt x="14397" y="3324"/>
                  </a:lnTo>
                  <a:lnTo>
                    <a:pt x="14815" y="4287"/>
                  </a:lnTo>
                  <a:lnTo>
                    <a:pt x="14995" y="4321"/>
                  </a:lnTo>
                  <a:lnTo>
                    <a:pt x="15171" y="4359"/>
                  </a:lnTo>
                  <a:lnTo>
                    <a:pt x="15334" y="4397"/>
                  </a:lnTo>
                  <a:lnTo>
                    <a:pt x="15490" y="4444"/>
                  </a:lnTo>
                  <a:lnTo>
                    <a:pt x="15641" y="4488"/>
                  </a:lnTo>
                  <a:lnTo>
                    <a:pt x="15781" y="4535"/>
                  </a:lnTo>
                  <a:lnTo>
                    <a:pt x="15911" y="4589"/>
                  </a:lnTo>
                  <a:lnTo>
                    <a:pt x="16038" y="4645"/>
                  </a:lnTo>
                  <a:lnTo>
                    <a:pt x="16157" y="4702"/>
                  </a:lnTo>
                  <a:lnTo>
                    <a:pt x="16272" y="4762"/>
                  </a:lnTo>
                  <a:lnTo>
                    <a:pt x="16374" y="4828"/>
                  </a:lnTo>
                  <a:lnTo>
                    <a:pt x="16472" y="4894"/>
                  </a:lnTo>
                  <a:lnTo>
                    <a:pt x="16644" y="5033"/>
                  </a:lnTo>
                  <a:lnTo>
                    <a:pt x="16722" y="5105"/>
                  </a:lnTo>
                  <a:lnTo>
                    <a:pt x="16795" y="5180"/>
                  </a:lnTo>
                  <a:lnTo>
                    <a:pt x="16918" y="5338"/>
                  </a:lnTo>
                  <a:lnTo>
                    <a:pt x="16976" y="5423"/>
                  </a:lnTo>
                  <a:lnTo>
                    <a:pt x="17025" y="5505"/>
                  </a:lnTo>
                  <a:lnTo>
                    <a:pt x="17070" y="5593"/>
                  </a:lnTo>
                  <a:lnTo>
                    <a:pt x="17106" y="5681"/>
                  </a:lnTo>
                  <a:lnTo>
                    <a:pt x="17143" y="5772"/>
                  </a:lnTo>
                  <a:lnTo>
                    <a:pt x="17201" y="5955"/>
                  </a:lnTo>
                  <a:lnTo>
                    <a:pt x="17221" y="6052"/>
                  </a:lnTo>
                  <a:lnTo>
                    <a:pt x="17242" y="6147"/>
                  </a:lnTo>
                  <a:lnTo>
                    <a:pt x="17266" y="6342"/>
                  </a:lnTo>
                  <a:lnTo>
                    <a:pt x="17274" y="6443"/>
                  </a:lnTo>
                  <a:lnTo>
                    <a:pt x="17278" y="6540"/>
                  </a:lnTo>
                  <a:lnTo>
                    <a:pt x="17278" y="6644"/>
                  </a:lnTo>
                  <a:lnTo>
                    <a:pt x="4313" y="6644"/>
                  </a:lnTo>
                  <a:lnTo>
                    <a:pt x="4322" y="6550"/>
                  </a:lnTo>
                  <a:lnTo>
                    <a:pt x="4326" y="6452"/>
                  </a:lnTo>
                  <a:lnTo>
                    <a:pt x="4330" y="6358"/>
                  </a:lnTo>
                  <a:lnTo>
                    <a:pt x="4346" y="6263"/>
                  </a:lnTo>
                  <a:lnTo>
                    <a:pt x="4358" y="6169"/>
                  </a:lnTo>
                  <a:lnTo>
                    <a:pt x="4379" y="6077"/>
                  </a:lnTo>
                  <a:lnTo>
                    <a:pt x="4403" y="5986"/>
                  </a:lnTo>
                  <a:lnTo>
                    <a:pt x="4432" y="5898"/>
                  </a:lnTo>
                  <a:lnTo>
                    <a:pt x="4469" y="5810"/>
                  </a:lnTo>
                  <a:lnTo>
                    <a:pt x="4506" y="5725"/>
                  </a:lnTo>
                  <a:lnTo>
                    <a:pt x="4547" y="5640"/>
                  </a:lnTo>
                  <a:lnTo>
                    <a:pt x="4645" y="5476"/>
                  </a:lnTo>
                  <a:lnTo>
                    <a:pt x="4702" y="5394"/>
                  </a:lnTo>
                  <a:lnTo>
                    <a:pt x="4768" y="5319"/>
                  </a:lnTo>
                  <a:lnTo>
                    <a:pt x="4829" y="5240"/>
                  </a:lnTo>
                  <a:lnTo>
                    <a:pt x="4903" y="5171"/>
                  </a:lnTo>
                  <a:lnTo>
                    <a:pt x="4981" y="5099"/>
                  </a:lnTo>
                  <a:lnTo>
                    <a:pt x="5071" y="5026"/>
                  </a:lnTo>
                  <a:lnTo>
                    <a:pt x="5156" y="4960"/>
                  </a:lnTo>
                  <a:lnTo>
                    <a:pt x="5255" y="4894"/>
                  </a:lnTo>
                  <a:lnTo>
                    <a:pt x="5357" y="4831"/>
                  </a:lnTo>
                  <a:lnTo>
                    <a:pt x="5468" y="4771"/>
                  </a:lnTo>
                  <a:lnTo>
                    <a:pt x="5578" y="4715"/>
                  </a:lnTo>
                  <a:lnTo>
                    <a:pt x="5701" y="4658"/>
                  </a:lnTo>
                  <a:lnTo>
                    <a:pt x="5836" y="4605"/>
                  </a:lnTo>
                  <a:lnTo>
                    <a:pt x="5967" y="4554"/>
                  </a:lnTo>
                  <a:lnTo>
                    <a:pt x="6110" y="4507"/>
                  </a:lnTo>
                  <a:lnTo>
                    <a:pt x="6261" y="4463"/>
                  </a:lnTo>
                  <a:lnTo>
                    <a:pt x="6417" y="4419"/>
                  </a:lnTo>
                  <a:lnTo>
                    <a:pt x="6585" y="4381"/>
                  </a:lnTo>
                  <a:lnTo>
                    <a:pt x="6757" y="4343"/>
                  </a:lnTo>
                  <a:lnTo>
                    <a:pt x="7195" y="3324"/>
                  </a:lnTo>
                  <a:lnTo>
                    <a:pt x="2153" y="3324"/>
                  </a:lnTo>
                  <a:lnTo>
                    <a:pt x="2153" y="19938"/>
                  </a:lnTo>
                  <a:lnTo>
                    <a:pt x="19439" y="19938"/>
                  </a:lnTo>
                  <a:lnTo>
                    <a:pt x="19439" y="3324"/>
                  </a:lnTo>
                  <a:close/>
                  <a:moveTo>
                    <a:pt x="10796" y="834"/>
                  </a:moveTo>
                  <a:lnTo>
                    <a:pt x="10685" y="837"/>
                  </a:lnTo>
                  <a:lnTo>
                    <a:pt x="10575" y="847"/>
                  </a:lnTo>
                  <a:lnTo>
                    <a:pt x="10473" y="866"/>
                  </a:lnTo>
                  <a:lnTo>
                    <a:pt x="10374" y="897"/>
                  </a:lnTo>
                  <a:lnTo>
                    <a:pt x="10284" y="932"/>
                  </a:lnTo>
                  <a:lnTo>
                    <a:pt x="10194" y="973"/>
                  </a:lnTo>
                  <a:lnTo>
                    <a:pt x="10112" y="1020"/>
                  </a:lnTo>
                  <a:lnTo>
                    <a:pt x="10035" y="1073"/>
                  </a:lnTo>
                  <a:lnTo>
                    <a:pt x="9965" y="1133"/>
                  </a:lnTo>
                  <a:lnTo>
                    <a:pt x="9900" y="1199"/>
                  </a:lnTo>
                  <a:lnTo>
                    <a:pt x="9846" y="1265"/>
                  </a:lnTo>
                  <a:lnTo>
                    <a:pt x="9801" y="1338"/>
                  </a:lnTo>
                  <a:lnTo>
                    <a:pt x="9765" y="1413"/>
                  </a:lnTo>
                  <a:lnTo>
                    <a:pt x="9740" y="1492"/>
                  </a:lnTo>
                  <a:lnTo>
                    <a:pt x="9720" y="1574"/>
                  </a:lnTo>
                  <a:lnTo>
                    <a:pt x="9715" y="1662"/>
                  </a:lnTo>
                  <a:lnTo>
                    <a:pt x="9720" y="1744"/>
                  </a:lnTo>
                  <a:lnTo>
                    <a:pt x="9740" y="1829"/>
                  </a:lnTo>
                  <a:lnTo>
                    <a:pt x="9765" y="1907"/>
                  </a:lnTo>
                  <a:lnTo>
                    <a:pt x="9801" y="1986"/>
                  </a:lnTo>
                  <a:lnTo>
                    <a:pt x="9846" y="2058"/>
                  </a:lnTo>
                  <a:lnTo>
                    <a:pt x="9900" y="2124"/>
                  </a:lnTo>
                  <a:lnTo>
                    <a:pt x="9965" y="2191"/>
                  </a:lnTo>
                  <a:lnTo>
                    <a:pt x="10035" y="2250"/>
                  </a:lnTo>
                  <a:lnTo>
                    <a:pt x="10112" y="2304"/>
                  </a:lnTo>
                  <a:lnTo>
                    <a:pt x="10194" y="2351"/>
                  </a:lnTo>
                  <a:lnTo>
                    <a:pt x="10284" y="2392"/>
                  </a:lnTo>
                  <a:lnTo>
                    <a:pt x="10374" y="2427"/>
                  </a:lnTo>
                  <a:lnTo>
                    <a:pt x="10473" y="2452"/>
                  </a:lnTo>
                  <a:lnTo>
                    <a:pt x="10575" y="2477"/>
                  </a:lnTo>
                  <a:lnTo>
                    <a:pt x="10685" y="2486"/>
                  </a:lnTo>
                  <a:lnTo>
                    <a:pt x="10796" y="2490"/>
                  </a:lnTo>
                  <a:lnTo>
                    <a:pt x="10906" y="2486"/>
                  </a:lnTo>
                  <a:lnTo>
                    <a:pt x="11013" y="2477"/>
                  </a:lnTo>
                  <a:lnTo>
                    <a:pt x="11217" y="2427"/>
                  </a:lnTo>
                  <a:lnTo>
                    <a:pt x="11312" y="2392"/>
                  </a:lnTo>
                  <a:lnTo>
                    <a:pt x="11402" y="2351"/>
                  </a:lnTo>
                  <a:lnTo>
                    <a:pt x="11483" y="2304"/>
                  </a:lnTo>
                  <a:lnTo>
                    <a:pt x="11561" y="2250"/>
                  </a:lnTo>
                  <a:lnTo>
                    <a:pt x="11631" y="2191"/>
                  </a:lnTo>
                  <a:lnTo>
                    <a:pt x="11692" y="2124"/>
                  </a:lnTo>
                  <a:lnTo>
                    <a:pt x="11749" y="2058"/>
                  </a:lnTo>
                  <a:lnTo>
                    <a:pt x="11790" y="1986"/>
                  </a:lnTo>
                  <a:lnTo>
                    <a:pt x="11827" y="1907"/>
                  </a:lnTo>
                  <a:lnTo>
                    <a:pt x="11856" y="1829"/>
                  </a:lnTo>
                  <a:lnTo>
                    <a:pt x="11868" y="1744"/>
                  </a:lnTo>
                  <a:lnTo>
                    <a:pt x="11876" y="1662"/>
                  </a:lnTo>
                  <a:lnTo>
                    <a:pt x="11868" y="1574"/>
                  </a:lnTo>
                  <a:lnTo>
                    <a:pt x="11856" y="1492"/>
                  </a:lnTo>
                  <a:lnTo>
                    <a:pt x="11827" y="1413"/>
                  </a:lnTo>
                  <a:lnTo>
                    <a:pt x="11790" y="1338"/>
                  </a:lnTo>
                  <a:lnTo>
                    <a:pt x="11749" y="1265"/>
                  </a:lnTo>
                  <a:lnTo>
                    <a:pt x="11692" y="1199"/>
                  </a:lnTo>
                  <a:lnTo>
                    <a:pt x="11631" y="1133"/>
                  </a:lnTo>
                  <a:lnTo>
                    <a:pt x="11561" y="1073"/>
                  </a:lnTo>
                  <a:lnTo>
                    <a:pt x="11483" y="1020"/>
                  </a:lnTo>
                  <a:lnTo>
                    <a:pt x="11402" y="973"/>
                  </a:lnTo>
                  <a:lnTo>
                    <a:pt x="11312" y="932"/>
                  </a:lnTo>
                  <a:lnTo>
                    <a:pt x="11217" y="897"/>
                  </a:lnTo>
                  <a:lnTo>
                    <a:pt x="11115" y="866"/>
                  </a:lnTo>
                  <a:lnTo>
                    <a:pt x="11013" y="847"/>
                  </a:lnTo>
                  <a:lnTo>
                    <a:pt x="10906" y="837"/>
                  </a:lnTo>
                  <a:lnTo>
                    <a:pt x="10796" y="834"/>
                  </a:lnTo>
                  <a:close/>
                  <a:moveTo>
                    <a:pt x="0" y="21600"/>
                  </a:moveTo>
                  <a:lnTo>
                    <a:pt x="0" y="1662"/>
                  </a:lnTo>
                  <a:lnTo>
                    <a:pt x="8635" y="1662"/>
                  </a:lnTo>
                  <a:lnTo>
                    <a:pt x="8635" y="1574"/>
                  </a:lnTo>
                  <a:lnTo>
                    <a:pt x="8660" y="1410"/>
                  </a:lnTo>
                  <a:lnTo>
                    <a:pt x="8680" y="1325"/>
                  </a:lnTo>
                  <a:lnTo>
                    <a:pt x="8705" y="1246"/>
                  </a:lnTo>
                  <a:lnTo>
                    <a:pt x="8733" y="1168"/>
                  </a:lnTo>
                  <a:lnTo>
                    <a:pt x="8770" y="1089"/>
                  </a:lnTo>
                  <a:lnTo>
                    <a:pt x="8807" y="1013"/>
                  </a:lnTo>
                  <a:lnTo>
                    <a:pt x="8848" y="941"/>
                  </a:lnTo>
                  <a:lnTo>
                    <a:pt x="8897" y="872"/>
                  </a:lnTo>
                  <a:lnTo>
                    <a:pt x="8950" y="799"/>
                  </a:lnTo>
                  <a:lnTo>
                    <a:pt x="9003" y="730"/>
                  </a:lnTo>
                  <a:lnTo>
                    <a:pt x="9069" y="667"/>
                  </a:lnTo>
                  <a:lnTo>
                    <a:pt x="9130" y="604"/>
                  </a:lnTo>
                  <a:lnTo>
                    <a:pt x="9200" y="541"/>
                  </a:lnTo>
                  <a:lnTo>
                    <a:pt x="9269" y="485"/>
                  </a:lnTo>
                  <a:lnTo>
                    <a:pt x="9343" y="428"/>
                  </a:lnTo>
                  <a:lnTo>
                    <a:pt x="9421" y="381"/>
                  </a:lnTo>
                  <a:lnTo>
                    <a:pt x="9503" y="330"/>
                  </a:lnTo>
                  <a:lnTo>
                    <a:pt x="9589" y="283"/>
                  </a:lnTo>
                  <a:lnTo>
                    <a:pt x="9675" y="242"/>
                  </a:lnTo>
                  <a:lnTo>
                    <a:pt x="9769" y="198"/>
                  </a:lnTo>
                  <a:lnTo>
                    <a:pt x="9863" y="167"/>
                  </a:lnTo>
                  <a:lnTo>
                    <a:pt x="9953" y="132"/>
                  </a:lnTo>
                  <a:lnTo>
                    <a:pt x="10051" y="101"/>
                  </a:lnTo>
                  <a:lnTo>
                    <a:pt x="10153" y="76"/>
                  </a:lnTo>
                  <a:lnTo>
                    <a:pt x="10260" y="54"/>
                  </a:lnTo>
                  <a:lnTo>
                    <a:pt x="10362" y="35"/>
                  </a:lnTo>
                  <a:lnTo>
                    <a:pt x="10469" y="19"/>
                  </a:lnTo>
                  <a:lnTo>
                    <a:pt x="10575" y="6"/>
                  </a:lnTo>
                  <a:lnTo>
                    <a:pt x="10796" y="0"/>
                  </a:lnTo>
                  <a:lnTo>
                    <a:pt x="11017" y="6"/>
                  </a:lnTo>
                  <a:lnTo>
                    <a:pt x="11123" y="19"/>
                  </a:lnTo>
                  <a:lnTo>
                    <a:pt x="11234" y="35"/>
                  </a:lnTo>
                  <a:lnTo>
                    <a:pt x="11336" y="54"/>
                  </a:lnTo>
                  <a:lnTo>
                    <a:pt x="11438" y="76"/>
                  </a:lnTo>
                  <a:lnTo>
                    <a:pt x="11541" y="101"/>
                  </a:lnTo>
                  <a:lnTo>
                    <a:pt x="11639" y="132"/>
                  </a:lnTo>
                  <a:lnTo>
                    <a:pt x="11733" y="167"/>
                  </a:lnTo>
                  <a:lnTo>
                    <a:pt x="11827" y="198"/>
                  </a:lnTo>
                  <a:lnTo>
                    <a:pt x="11917" y="242"/>
                  </a:lnTo>
                  <a:lnTo>
                    <a:pt x="12007" y="283"/>
                  </a:lnTo>
                  <a:lnTo>
                    <a:pt x="12089" y="330"/>
                  </a:lnTo>
                  <a:lnTo>
                    <a:pt x="12175" y="381"/>
                  </a:lnTo>
                  <a:lnTo>
                    <a:pt x="12253" y="428"/>
                  </a:lnTo>
                  <a:lnTo>
                    <a:pt x="12400" y="541"/>
                  </a:lnTo>
                  <a:lnTo>
                    <a:pt x="12462" y="604"/>
                  </a:lnTo>
                  <a:lnTo>
                    <a:pt x="12531" y="667"/>
                  </a:lnTo>
                  <a:lnTo>
                    <a:pt x="12588" y="730"/>
                  </a:lnTo>
                  <a:lnTo>
                    <a:pt x="12646" y="799"/>
                  </a:lnTo>
                  <a:lnTo>
                    <a:pt x="12699" y="872"/>
                  </a:lnTo>
                  <a:lnTo>
                    <a:pt x="12748" y="941"/>
                  </a:lnTo>
                  <a:lnTo>
                    <a:pt x="12793" y="1013"/>
                  </a:lnTo>
                  <a:lnTo>
                    <a:pt x="12826" y="1089"/>
                  </a:lnTo>
                  <a:lnTo>
                    <a:pt x="12859" y="1168"/>
                  </a:lnTo>
                  <a:lnTo>
                    <a:pt x="12887" y="1246"/>
                  </a:lnTo>
                  <a:lnTo>
                    <a:pt x="12912" y="1325"/>
                  </a:lnTo>
                  <a:lnTo>
                    <a:pt x="12932" y="1410"/>
                  </a:lnTo>
                  <a:lnTo>
                    <a:pt x="12949" y="1492"/>
                  </a:lnTo>
                  <a:lnTo>
                    <a:pt x="12957" y="1574"/>
                  </a:lnTo>
                  <a:lnTo>
                    <a:pt x="12957" y="1662"/>
                  </a:lnTo>
                  <a:lnTo>
                    <a:pt x="21600" y="1662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20" name="Shape 220"/>
          <p:cNvSpPr/>
          <p:nvPr/>
        </p:nvSpPr>
        <p:spPr>
          <a:xfrm>
            <a:off x="2273725" y="1710551"/>
            <a:ext cx="143111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实习生用户前端</a:t>
            </a:r>
          </a:p>
        </p:txBody>
      </p:sp>
      <p:sp>
        <p:nvSpPr>
          <p:cNvPr id="221" name="Shape 221"/>
          <p:cNvSpPr/>
          <p:nvPr/>
        </p:nvSpPr>
        <p:spPr>
          <a:xfrm>
            <a:off x="2273725" y="2868191"/>
            <a:ext cx="143111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实习生用户后端</a:t>
            </a:r>
          </a:p>
        </p:txBody>
      </p:sp>
      <p:sp>
        <p:nvSpPr>
          <p:cNvPr id="222" name="Shape 222"/>
          <p:cNvSpPr/>
          <p:nvPr/>
        </p:nvSpPr>
        <p:spPr>
          <a:xfrm>
            <a:off x="5939011" y="1710551"/>
            <a:ext cx="143175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管理员用户前端</a:t>
            </a:r>
          </a:p>
        </p:txBody>
      </p:sp>
      <p:sp>
        <p:nvSpPr>
          <p:cNvPr id="223" name="Shape 223"/>
          <p:cNvSpPr/>
          <p:nvPr/>
        </p:nvSpPr>
        <p:spPr>
          <a:xfrm>
            <a:off x="5920197" y="2919895"/>
            <a:ext cx="1431750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管理员用户后端</a:t>
            </a:r>
          </a:p>
        </p:txBody>
      </p:sp>
      <p:sp>
        <p:nvSpPr>
          <p:cNvPr id="224" name="Shape 224"/>
          <p:cNvSpPr/>
          <p:nvPr/>
        </p:nvSpPr>
        <p:spPr>
          <a:xfrm flipH="1">
            <a:off x="4571999" y="987574"/>
            <a:ext cx="1" cy="3312368"/>
          </a:xfrm>
          <a:prstGeom prst="line">
            <a:avLst/>
          </a:prstGeom>
          <a:ln w="19050">
            <a:solidFill>
              <a:srgbClr val="00B0F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5" name="Shape 225"/>
          <p:cNvSpPr/>
          <p:nvPr/>
        </p:nvSpPr>
        <p:spPr>
          <a:xfrm>
            <a:off x="5516469" y="1710551"/>
            <a:ext cx="273601" cy="345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1" h="21397" extrusionOk="0">
                <a:moveTo>
                  <a:pt x="19917" y="0"/>
                </a:moveTo>
                <a:lnTo>
                  <a:pt x="19917" y="2"/>
                </a:lnTo>
                <a:lnTo>
                  <a:pt x="21166" y="2"/>
                </a:lnTo>
                <a:lnTo>
                  <a:pt x="21166" y="15763"/>
                </a:lnTo>
                <a:cubicBezTo>
                  <a:pt x="21278" y="15845"/>
                  <a:pt x="21313" y="15950"/>
                  <a:pt x="21333" y="16058"/>
                </a:cubicBezTo>
                <a:cubicBezTo>
                  <a:pt x="21385" y="16339"/>
                  <a:pt x="21327" y="16618"/>
                  <a:pt x="21166" y="16876"/>
                </a:cubicBezTo>
                <a:lnTo>
                  <a:pt x="21166" y="17170"/>
                </a:lnTo>
                <a:lnTo>
                  <a:pt x="20902" y="17170"/>
                </a:lnTo>
                <a:cubicBezTo>
                  <a:pt x="20430" y="17772"/>
                  <a:pt x="19452" y="18220"/>
                  <a:pt x="18273" y="18347"/>
                </a:cubicBezTo>
                <a:cubicBezTo>
                  <a:pt x="16387" y="18549"/>
                  <a:pt x="14700" y="17852"/>
                  <a:pt x="14504" y="16790"/>
                </a:cubicBezTo>
                <a:cubicBezTo>
                  <a:pt x="14308" y="15729"/>
                  <a:pt x="15678" y="14704"/>
                  <a:pt x="17564" y="14502"/>
                </a:cubicBezTo>
                <a:cubicBezTo>
                  <a:pt x="18255" y="14428"/>
                  <a:pt x="18920" y="14474"/>
                  <a:pt x="19478" y="14652"/>
                </a:cubicBezTo>
                <a:lnTo>
                  <a:pt x="19478" y="4352"/>
                </a:lnTo>
                <a:lnTo>
                  <a:pt x="8361" y="6244"/>
                </a:lnTo>
                <a:lnTo>
                  <a:pt x="8361" y="19785"/>
                </a:lnTo>
                <a:lnTo>
                  <a:pt x="7927" y="19785"/>
                </a:lnTo>
                <a:cubicBezTo>
                  <a:pt x="7388" y="20580"/>
                  <a:pt x="6137" y="21190"/>
                  <a:pt x="4606" y="21354"/>
                </a:cubicBezTo>
                <a:cubicBezTo>
                  <a:pt x="2313" y="21600"/>
                  <a:pt x="261" y="20753"/>
                  <a:pt x="23" y="19461"/>
                </a:cubicBezTo>
                <a:cubicBezTo>
                  <a:pt x="-215" y="18170"/>
                  <a:pt x="1451" y="16924"/>
                  <a:pt x="3745" y="16678"/>
                </a:cubicBezTo>
                <a:cubicBezTo>
                  <a:pt x="4601" y="16586"/>
                  <a:pt x="5423" y="16647"/>
                  <a:pt x="6110" y="16871"/>
                </a:cubicBezTo>
                <a:lnTo>
                  <a:pt x="6110" y="2412"/>
                </a:lnTo>
                <a:lnTo>
                  <a:pt x="6786" y="2412"/>
                </a:lnTo>
                <a:lnTo>
                  <a:pt x="6737" y="2243"/>
                </a:lnTo>
                <a:lnTo>
                  <a:pt x="19478" y="75"/>
                </a:lnTo>
                <a:lnTo>
                  <a:pt x="19478" y="2"/>
                </a:lnTo>
                <a:lnTo>
                  <a:pt x="19906" y="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6" name="Shape 226"/>
          <p:cNvSpPr/>
          <p:nvPr/>
        </p:nvSpPr>
        <p:spPr>
          <a:xfrm>
            <a:off x="493211" y="1671091"/>
            <a:ext cx="842091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600">
                <a:solidFill>
                  <a:srgbClr val="FFFFFF"/>
                </a:solidFill>
              </a:defRPr>
            </a:pPr>
            <a:r>
              <a:t>A组</a:t>
            </a:r>
          </a:p>
        </p:txBody>
      </p:sp>
      <p:sp>
        <p:nvSpPr>
          <p:cNvPr id="227" name="Shape 227"/>
          <p:cNvSpPr/>
          <p:nvPr/>
        </p:nvSpPr>
        <p:spPr>
          <a:xfrm>
            <a:off x="7790883" y="1671091"/>
            <a:ext cx="842091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600">
                <a:solidFill>
                  <a:srgbClr val="FFFFFF"/>
                </a:solidFill>
              </a:defRPr>
            </a:pPr>
            <a:r>
              <a:t>B组</a:t>
            </a:r>
          </a:p>
        </p:txBody>
      </p:sp>
      <p:sp>
        <p:nvSpPr>
          <p:cNvPr id="228" name="Shape 228"/>
          <p:cNvSpPr/>
          <p:nvPr/>
        </p:nvSpPr>
        <p:spPr>
          <a:xfrm>
            <a:off x="4499991" y="3795886"/>
            <a:ext cx="309026" cy="343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69" y="4364"/>
                </a:moveTo>
                <a:lnTo>
                  <a:pt x="199" y="4739"/>
                </a:lnTo>
                <a:lnTo>
                  <a:pt x="159" y="4802"/>
                </a:lnTo>
                <a:lnTo>
                  <a:pt x="122" y="4865"/>
                </a:lnTo>
                <a:lnTo>
                  <a:pt x="85" y="4938"/>
                </a:lnTo>
                <a:lnTo>
                  <a:pt x="55" y="5014"/>
                </a:lnTo>
                <a:lnTo>
                  <a:pt x="33" y="5091"/>
                </a:lnTo>
                <a:lnTo>
                  <a:pt x="15" y="5177"/>
                </a:lnTo>
                <a:lnTo>
                  <a:pt x="4" y="5263"/>
                </a:lnTo>
                <a:lnTo>
                  <a:pt x="0" y="5353"/>
                </a:lnTo>
                <a:lnTo>
                  <a:pt x="4" y="5446"/>
                </a:lnTo>
                <a:lnTo>
                  <a:pt x="18" y="5539"/>
                </a:lnTo>
                <a:lnTo>
                  <a:pt x="41" y="5631"/>
                </a:lnTo>
                <a:lnTo>
                  <a:pt x="66" y="5731"/>
                </a:lnTo>
                <a:lnTo>
                  <a:pt x="103" y="5824"/>
                </a:lnTo>
                <a:lnTo>
                  <a:pt x="148" y="5920"/>
                </a:lnTo>
                <a:lnTo>
                  <a:pt x="199" y="6016"/>
                </a:lnTo>
                <a:lnTo>
                  <a:pt x="259" y="6116"/>
                </a:lnTo>
                <a:lnTo>
                  <a:pt x="310" y="6186"/>
                </a:lnTo>
                <a:lnTo>
                  <a:pt x="366" y="6259"/>
                </a:lnTo>
                <a:lnTo>
                  <a:pt x="425" y="6332"/>
                </a:lnTo>
                <a:lnTo>
                  <a:pt x="491" y="6401"/>
                </a:lnTo>
                <a:lnTo>
                  <a:pt x="558" y="6478"/>
                </a:lnTo>
                <a:lnTo>
                  <a:pt x="632" y="6551"/>
                </a:lnTo>
                <a:lnTo>
                  <a:pt x="709" y="6624"/>
                </a:lnTo>
                <a:lnTo>
                  <a:pt x="798" y="6700"/>
                </a:lnTo>
                <a:lnTo>
                  <a:pt x="883" y="6773"/>
                </a:lnTo>
                <a:lnTo>
                  <a:pt x="979" y="6849"/>
                </a:lnTo>
                <a:lnTo>
                  <a:pt x="1082" y="6926"/>
                </a:lnTo>
                <a:lnTo>
                  <a:pt x="1186" y="6999"/>
                </a:lnTo>
                <a:lnTo>
                  <a:pt x="1300" y="7075"/>
                </a:lnTo>
                <a:lnTo>
                  <a:pt x="1415" y="7155"/>
                </a:lnTo>
                <a:lnTo>
                  <a:pt x="1540" y="7228"/>
                </a:lnTo>
                <a:lnTo>
                  <a:pt x="1673" y="7304"/>
                </a:lnTo>
                <a:lnTo>
                  <a:pt x="7640" y="10934"/>
                </a:lnTo>
                <a:lnTo>
                  <a:pt x="7562" y="8064"/>
                </a:lnTo>
                <a:lnTo>
                  <a:pt x="469" y="4364"/>
                </a:lnTo>
                <a:close/>
                <a:moveTo>
                  <a:pt x="17754" y="15945"/>
                </a:moveTo>
                <a:lnTo>
                  <a:pt x="17758" y="15952"/>
                </a:lnTo>
                <a:lnTo>
                  <a:pt x="17917" y="16035"/>
                </a:lnTo>
                <a:lnTo>
                  <a:pt x="18072" y="16108"/>
                </a:lnTo>
                <a:lnTo>
                  <a:pt x="18220" y="16174"/>
                </a:lnTo>
                <a:lnTo>
                  <a:pt x="18371" y="16234"/>
                </a:lnTo>
                <a:lnTo>
                  <a:pt x="18519" y="16280"/>
                </a:lnTo>
                <a:lnTo>
                  <a:pt x="18597" y="16300"/>
                </a:lnTo>
                <a:lnTo>
                  <a:pt x="18670" y="16317"/>
                </a:lnTo>
                <a:lnTo>
                  <a:pt x="18741" y="16334"/>
                </a:lnTo>
                <a:lnTo>
                  <a:pt x="18822" y="16347"/>
                </a:lnTo>
                <a:lnTo>
                  <a:pt x="18896" y="16353"/>
                </a:lnTo>
                <a:lnTo>
                  <a:pt x="19051" y="16367"/>
                </a:lnTo>
                <a:lnTo>
                  <a:pt x="19125" y="16370"/>
                </a:lnTo>
                <a:lnTo>
                  <a:pt x="19202" y="16367"/>
                </a:lnTo>
                <a:lnTo>
                  <a:pt x="19350" y="16353"/>
                </a:lnTo>
                <a:lnTo>
                  <a:pt x="19424" y="16340"/>
                </a:lnTo>
                <a:lnTo>
                  <a:pt x="19494" y="16327"/>
                </a:lnTo>
                <a:lnTo>
                  <a:pt x="19568" y="16310"/>
                </a:lnTo>
                <a:lnTo>
                  <a:pt x="19638" y="16290"/>
                </a:lnTo>
                <a:lnTo>
                  <a:pt x="19779" y="16244"/>
                </a:lnTo>
                <a:lnTo>
                  <a:pt x="19845" y="16221"/>
                </a:lnTo>
                <a:lnTo>
                  <a:pt x="19982" y="16164"/>
                </a:lnTo>
                <a:lnTo>
                  <a:pt x="20111" y="16098"/>
                </a:lnTo>
                <a:lnTo>
                  <a:pt x="20229" y="16032"/>
                </a:lnTo>
                <a:lnTo>
                  <a:pt x="20344" y="15965"/>
                </a:lnTo>
                <a:lnTo>
                  <a:pt x="20458" y="15889"/>
                </a:lnTo>
                <a:lnTo>
                  <a:pt x="20569" y="15813"/>
                </a:lnTo>
                <a:lnTo>
                  <a:pt x="20776" y="15647"/>
                </a:lnTo>
                <a:lnTo>
                  <a:pt x="20876" y="15557"/>
                </a:lnTo>
                <a:lnTo>
                  <a:pt x="20972" y="15464"/>
                </a:lnTo>
                <a:lnTo>
                  <a:pt x="21064" y="15365"/>
                </a:lnTo>
                <a:lnTo>
                  <a:pt x="21149" y="15262"/>
                </a:lnTo>
                <a:lnTo>
                  <a:pt x="21227" y="15156"/>
                </a:lnTo>
                <a:lnTo>
                  <a:pt x="21301" y="15043"/>
                </a:lnTo>
                <a:lnTo>
                  <a:pt x="21367" y="14927"/>
                </a:lnTo>
                <a:lnTo>
                  <a:pt x="21423" y="14800"/>
                </a:lnTo>
                <a:lnTo>
                  <a:pt x="21474" y="14678"/>
                </a:lnTo>
                <a:lnTo>
                  <a:pt x="21519" y="14545"/>
                </a:lnTo>
                <a:lnTo>
                  <a:pt x="21552" y="14409"/>
                </a:lnTo>
                <a:lnTo>
                  <a:pt x="21578" y="14269"/>
                </a:lnTo>
                <a:lnTo>
                  <a:pt x="21593" y="14127"/>
                </a:lnTo>
                <a:lnTo>
                  <a:pt x="21600" y="13984"/>
                </a:lnTo>
                <a:lnTo>
                  <a:pt x="21596" y="13838"/>
                </a:lnTo>
                <a:lnTo>
                  <a:pt x="21582" y="13689"/>
                </a:lnTo>
                <a:lnTo>
                  <a:pt x="21563" y="13533"/>
                </a:lnTo>
                <a:lnTo>
                  <a:pt x="21489" y="13221"/>
                </a:lnTo>
                <a:lnTo>
                  <a:pt x="21437" y="13058"/>
                </a:lnTo>
                <a:lnTo>
                  <a:pt x="21371" y="12896"/>
                </a:lnTo>
                <a:lnTo>
                  <a:pt x="21301" y="12726"/>
                </a:lnTo>
                <a:lnTo>
                  <a:pt x="21219" y="12560"/>
                </a:lnTo>
                <a:lnTo>
                  <a:pt x="21127" y="12391"/>
                </a:lnTo>
                <a:lnTo>
                  <a:pt x="21024" y="12215"/>
                </a:lnTo>
                <a:lnTo>
                  <a:pt x="20913" y="12039"/>
                </a:lnTo>
                <a:lnTo>
                  <a:pt x="20891" y="12010"/>
                </a:lnTo>
                <a:lnTo>
                  <a:pt x="20832" y="11920"/>
                </a:lnTo>
                <a:lnTo>
                  <a:pt x="20769" y="11834"/>
                </a:lnTo>
                <a:lnTo>
                  <a:pt x="20710" y="11751"/>
                </a:lnTo>
                <a:lnTo>
                  <a:pt x="20643" y="11671"/>
                </a:lnTo>
                <a:lnTo>
                  <a:pt x="20584" y="11591"/>
                </a:lnTo>
                <a:lnTo>
                  <a:pt x="20514" y="11518"/>
                </a:lnTo>
                <a:lnTo>
                  <a:pt x="20447" y="11445"/>
                </a:lnTo>
                <a:lnTo>
                  <a:pt x="20381" y="11376"/>
                </a:lnTo>
                <a:lnTo>
                  <a:pt x="20311" y="11309"/>
                </a:lnTo>
                <a:lnTo>
                  <a:pt x="20170" y="11183"/>
                </a:lnTo>
                <a:lnTo>
                  <a:pt x="20104" y="11120"/>
                </a:lnTo>
                <a:lnTo>
                  <a:pt x="19882" y="10961"/>
                </a:lnTo>
                <a:lnTo>
                  <a:pt x="19805" y="10911"/>
                </a:lnTo>
                <a:lnTo>
                  <a:pt x="19731" y="10865"/>
                </a:lnTo>
                <a:lnTo>
                  <a:pt x="19576" y="10778"/>
                </a:lnTo>
                <a:lnTo>
                  <a:pt x="19494" y="10739"/>
                </a:lnTo>
                <a:lnTo>
                  <a:pt x="19417" y="10702"/>
                </a:lnTo>
                <a:lnTo>
                  <a:pt x="19262" y="10636"/>
                </a:lnTo>
                <a:lnTo>
                  <a:pt x="19180" y="10609"/>
                </a:lnTo>
                <a:lnTo>
                  <a:pt x="19099" y="10579"/>
                </a:lnTo>
                <a:lnTo>
                  <a:pt x="19021" y="10556"/>
                </a:lnTo>
                <a:lnTo>
                  <a:pt x="18936" y="10533"/>
                </a:lnTo>
                <a:lnTo>
                  <a:pt x="18855" y="10513"/>
                </a:lnTo>
                <a:lnTo>
                  <a:pt x="18774" y="10500"/>
                </a:lnTo>
                <a:lnTo>
                  <a:pt x="18689" y="10483"/>
                </a:lnTo>
                <a:lnTo>
                  <a:pt x="18608" y="10473"/>
                </a:lnTo>
                <a:lnTo>
                  <a:pt x="18523" y="10463"/>
                </a:lnTo>
                <a:lnTo>
                  <a:pt x="18356" y="10450"/>
                </a:lnTo>
                <a:lnTo>
                  <a:pt x="18194" y="10443"/>
                </a:lnTo>
                <a:lnTo>
                  <a:pt x="18024" y="10443"/>
                </a:lnTo>
                <a:lnTo>
                  <a:pt x="17865" y="10453"/>
                </a:lnTo>
                <a:lnTo>
                  <a:pt x="17699" y="10466"/>
                </a:lnTo>
                <a:lnTo>
                  <a:pt x="17533" y="10490"/>
                </a:lnTo>
                <a:lnTo>
                  <a:pt x="17374" y="10520"/>
                </a:lnTo>
                <a:lnTo>
                  <a:pt x="17215" y="10553"/>
                </a:lnTo>
                <a:lnTo>
                  <a:pt x="17056" y="10589"/>
                </a:lnTo>
                <a:lnTo>
                  <a:pt x="16897" y="10632"/>
                </a:lnTo>
                <a:lnTo>
                  <a:pt x="16742" y="10679"/>
                </a:lnTo>
                <a:lnTo>
                  <a:pt x="16591" y="10732"/>
                </a:lnTo>
                <a:lnTo>
                  <a:pt x="16436" y="10782"/>
                </a:lnTo>
                <a:lnTo>
                  <a:pt x="16284" y="10841"/>
                </a:lnTo>
                <a:lnTo>
                  <a:pt x="16136" y="10901"/>
                </a:lnTo>
                <a:lnTo>
                  <a:pt x="15985" y="10961"/>
                </a:lnTo>
                <a:lnTo>
                  <a:pt x="15590" y="11134"/>
                </a:lnTo>
                <a:lnTo>
                  <a:pt x="15416" y="11207"/>
                </a:lnTo>
                <a:lnTo>
                  <a:pt x="15246" y="11273"/>
                </a:lnTo>
                <a:lnTo>
                  <a:pt x="15095" y="11333"/>
                </a:lnTo>
                <a:lnTo>
                  <a:pt x="14950" y="11379"/>
                </a:lnTo>
                <a:lnTo>
                  <a:pt x="14814" y="11416"/>
                </a:lnTo>
                <a:lnTo>
                  <a:pt x="14688" y="11445"/>
                </a:lnTo>
                <a:lnTo>
                  <a:pt x="14574" y="11465"/>
                </a:lnTo>
                <a:lnTo>
                  <a:pt x="14455" y="11472"/>
                </a:lnTo>
                <a:lnTo>
                  <a:pt x="14341" y="11472"/>
                </a:lnTo>
                <a:lnTo>
                  <a:pt x="14282" y="11469"/>
                </a:lnTo>
                <a:lnTo>
                  <a:pt x="14226" y="11465"/>
                </a:lnTo>
                <a:lnTo>
                  <a:pt x="14160" y="11452"/>
                </a:lnTo>
                <a:lnTo>
                  <a:pt x="14101" y="11439"/>
                </a:lnTo>
                <a:lnTo>
                  <a:pt x="14034" y="11426"/>
                </a:lnTo>
                <a:lnTo>
                  <a:pt x="13968" y="11406"/>
                </a:lnTo>
                <a:lnTo>
                  <a:pt x="13894" y="11382"/>
                </a:lnTo>
                <a:lnTo>
                  <a:pt x="13820" y="11356"/>
                </a:lnTo>
                <a:lnTo>
                  <a:pt x="13657" y="11286"/>
                </a:lnTo>
                <a:lnTo>
                  <a:pt x="12376" y="10619"/>
                </a:lnTo>
                <a:lnTo>
                  <a:pt x="12438" y="12892"/>
                </a:lnTo>
                <a:lnTo>
                  <a:pt x="17754" y="15945"/>
                </a:lnTo>
                <a:close/>
                <a:moveTo>
                  <a:pt x="18526" y="12093"/>
                </a:moveTo>
                <a:lnTo>
                  <a:pt x="18626" y="12152"/>
                </a:lnTo>
                <a:lnTo>
                  <a:pt x="18726" y="12215"/>
                </a:lnTo>
                <a:lnTo>
                  <a:pt x="18903" y="12348"/>
                </a:lnTo>
                <a:lnTo>
                  <a:pt x="18985" y="12421"/>
                </a:lnTo>
                <a:lnTo>
                  <a:pt x="19066" y="12497"/>
                </a:lnTo>
                <a:lnTo>
                  <a:pt x="19140" y="12577"/>
                </a:lnTo>
                <a:lnTo>
                  <a:pt x="19210" y="12657"/>
                </a:lnTo>
                <a:lnTo>
                  <a:pt x="19273" y="12740"/>
                </a:lnTo>
                <a:lnTo>
                  <a:pt x="19332" y="12826"/>
                </a:lnTo>
                <a:lnTo>
                  <a:pt x="19387" y="12916"/>
                </a:lnTo>
                <a:lnTo>
                  <a:pt x="19435" y="13008"/>
                </a:lnTo>
                <a:lnTo>
                  <a:pt x="19480" y="13098"/>
                </a:lnTo>
                <a:lnTo>
                  <a:pt x="19520" y="13194"/>
                </a:lnTo>
                <a:lnTo>
                  <a:pt x="19557" y="13287"/>
                </a:lnTo>
                <a:lnTo>
                  <a:pt x="19583" y="13387"/>
                </a:lnTo>
                <a:lnTo>
                  <a:pt x="19609" y="13483"/>
                </a:lnTo>
                <a:lnTo>
                  <a:pt x="19627" y="13583"/>
                </a:lnTo>
                <a:lnTo>
                  <a:pt x="19638" y="13685"/>
                </a:lnTo>
                <a:lnTo>
                  <a:pt x="19646" y="13782"/>
                </a:lnTo>
                <a:lnTo>
                  <a:pt x="19653" y="13885"/>
                </a:lnTo>
                <a:lnTo>
                  <a:pt x="19646" y="13984"/>
                </a:lnTo>
                <a:lnTo>
                  <a:pt x="19642" y="14087"/>
                </a:lnTo>
                <a:lnTo>
                  <a:pt x="19631" y="14187"/>
                </a:lnTo>
                <a:lnTo>
                  <a:pt x="19609" y="14289"/>
                </a:lnTo>
                <a:lnTo>
                  <a:pt x="19583" y="14389"/>
                </a:lnTo>
                <a:lnTo>
                  <a:pt x="19553" y="14488"/>
                </a:lnTo>
                <a:lnTo>
                  <a:pt x="19516" y="14588"/>
                </a:lnTo>
                <a:lnTo>
                  <a:pt x="19476" y="14684"/>
                </a:lnTo>
                <a:lnTo>
                  <a:pt x="19428" y="14781"/>
                </a:lnTo>
                <a:lnTo>
                  <a:pt x="19376" y="14880"/>
                </a:lnTo>
                <a:lnTo>
                  <a:pt x="19313" y="14973"/>
                </a:lnTo>
                <a:lnTo>
                  <a:pt x="15320" y="12803"/>
                </a:lnTo>
                <a:lnTo>
                  <a:pt x="15386" y="12713"/>
                </a:lnTo>
                <a:lnTo>
                  <a:pt x="15457" y="12624"/>
                </a:lnTo>
                <a:lnTo>
                  <a:pt x="15530" y="12541"/>
                </a:lnTo>
                <a:lnTo>
                  <a:pt x="15608" y="12464"/>
                </a:lnTo>
                <a:lnTo>
                  <a:pt x="15771" y="12318"/>
                </a:lnTo>
                <a:lnTo>
                  <a:pt x="15859" y="12252"/>
                </a:lnTo>
                <a:lnTo>
                  <a:pt x="15948" y="12192"/>
                </a:lnTo>
                <a:lnTo>
                  <a:pt x="16044" y="12132"/>
                </a:lnTo>
                <a:lnTo>
                  <a:pt x="16140" y="12079"/>
                </a:lnTo>
                <a:lnTo>
                  <a:pt x="16240" y="12026"/>
                </a:lnTo>
                <a:lnTo>
                  <a:pt x="16339" y="11986"/>
                </a:lnTo>
                <a:lnTo>
                  <a:pt x="16443" y="11947"/>
                </a:lnTo>
                <a:lnTo>
                  <a:pt x="16546" y="11910"/>
                </a:lnTo>
                <a:lnTo>
                  <a:pt x="16653" y="11880"/>
                </a:lnTo>
                <a:lnTo>
                  <a:pt x="16761" y="11854"/>
                </a:lnTo>
                <a:lnTo>
                  <a:pt x="16871" y="11830"/>
                </a:lnTo>
                <a:lnTo>
                  <a:pt x="16979" y="11814"/>
                </a:lnTo>
                <a:lnTo>
                  <a:pt x="17093" y="11801"/>
                </a:lnTo>
                <a:lnTo>
                  <a:pt x="17204" y="11794"/>
                </a:lnTo>
                <a:lnTo>
                  <a:pt x="17318" y="11791"/>
                </a:lnTo>
                <a:lnTo>
                  <a:pt x="17429" y="11794"/>
                </a:lnTo>
                <a:lnTo>
                  <a:pt x="17544" y="11801"/>
                </a:lnTo>
                <a:lnTo>
                  <a:pt x="17655" y="11814"/>
                </a:lnTo>
                <a:lnTo>
                  <a:pt x="17769" y="11830"/>
                </a:lnTo>
                <a:lnTo>
                  <a:pt x="17876" y="11854"/>
                </a:lnTo>
                <a:lnTo>
                  <a:pt x="17991" y="11880"/>
                </a:lnTo>
                <a:lnTo>
                  <a:pt x="18098" y="11910"/>
                </a:lnTo>
                <a:lnTo>
                  <a:pt x="18209" y="11950"/>
                </a:lnTo>
                <a:lnTo>
                  <a:pt x="18312" y="11993"/>
                </a:lnTo>
                <a:lnTo>
                  <a:pt x="18423" y="12039"/>
                </a:lnTo>
                <a:lnTo>
                  <a:pt x="18526" y="12093"/>
                </a:lnTo>
                <a:close/>
                <a:moveTo>
                  <a:pt x="8977" y="13782"/>
                </a:moveTo>
                <a:lnTo>
                  <a:pt x="8966" y="13938"/>
                </a:lnTo>
                <a:lnTo>
                  <a:pt x="8955" y="14011"/>
                </a:lnTo>
                <a:lnTo>
                  <a:pt x="8947" y="14077"/>
                </a:lnTo>
                <a:lnTo>
                  <a:pt x="8918" y="14203"/>
                </a:lnTo>
                <a:lnTo>
                  <a:pt x="8899" y="14256"/>
                </a:lnTo>
                <a:lnTo>
                  <a:pt x="8877" y="14306"/>
                </a:lnTo>
                <a:lnTo>
                  <a:pt x="8855" y="14359"/>
                </a:lnTo>
                <a:lnTo>
                  <a:pt x="8777" y="14498"/>
                </a:lnTo>
                <a:lnTo>
                  <a:pt x="8715" y="14585"/>
                </a:lnTo>
                <a:lnTo>
                  <a:pt x="8641" y="14668"/>
                </a:lnTo>
                <a:lnTo>
                  <a:pt x="8552" y="14754"/>
                </a:lnTo>
                <a:lnTo>
                  <a:pt x="8449" y="14840"/>
                </a:lnTo>
                <a:lnTo>
                  <a:pt x="8330" y="14930"/>
                </a:lnTo>
                <a:lnTo>
                  <a:pt x="8201" y="15023"/>
                </a:lnTo>
                <a:lnTo>
                  <a:pt x="8061" y="15126"/>
                </a:lnTo>
                <a:lnTo>
                  <a:pt x="7898" y="15225"/>
                </a:lnTo>
                <a:lnTo>
                  <a:pt x="7547" y="15454"/>
                </a:lnTo>
                <a:lnTo>
                  <a:pt x="7414" y="15544"/>
                </a:lnTo>
                <a:lnTo>
                  <a:pt x="7285" y="15633"/>
                </a:lnTo>
                <a:lnTo>
                  <a:pt x="7156" y="15726"/>
                </a:lnTo>
                <a:lnTo>
                  <a:pt x="7030" y="15819"/>
                </a:lnTo>
                <a:lnTo>
                  <a:pt x="6786" y="16018"/>
                </a:lnTo>
                <a:lnTo>
                  <a:pt x="6668" y="16121"/>
                </a:lnTo>
                <a:lnTo>
                  <a:pt x="6554" y="16227"/>
                </a:lnTo>
                <a:lnTo>
                  <a:pt x="6443" y="16337"/>
                </a:lnTo>
                <a:lnTo>
                  <a:pt x="6339" y="16450"/>
                </a:lnTo>
                <a:lnTo>
                  <a:pt x="6240" y="16566"/>
                </a:lnTo>
                <a:lnTo>
                  <a:pt x="6151" y="16692"/>
                </a:lnTo>
                <a:lnTo>
                  <a:pt x="6058" y="16815"/>
                </a:lnTo>
                <a:lnTo>
                  <a:pt x="5981" y="16944"/>
                </a:lnTo>
                <a:lnTo>
                  <a:pt x="5907" y="17077"/>
                </a:lnTo>
                <a:lnTo>
                  <a:pt x="5837" y="17216"/>
                </a:lnTo>
                <a:lnTo>
                  <a:pt x="5807" y="17286"/>
                </a:lnTo>
                <a:lnTo>
                  <a:pt x="5778" y="17362"/>
                </a:lnTo>
                <a:lnTo>
                  <a:pt x="5756" y="17432"/>
                </a:lnTo>
                <a:lnTo>
                  <a:pt x="5730" y="17505"/>
                </a:lnTo>
                <a:lnTo>
                  <a:pt x="5708" y="17581"/>
                </a:lnTo>
                <a:lnTo>
                  <a:pt x="5689" y="17658"/>
                </a:lnTo>
                <a:lnTo>
                  <a:pt x="5678" y="17734"/>
                </a:lnTo>
                <a:lnTo>
                  <a:pt x="5663" y="17807"/>
                </a:lnTo>
                <a:lnTo>
                  <a:pt x="5656" y="17890"/>
                </a:lnTo>
                <a:lnTo>
                  <a:pt x="5648" y="17966"/>
                </a:lnTo>
                <a:lnTo>
                  <a:pt x="5641" y="18046"/>
                </a:lnTo>
                <a:lnTo>
                  <a:pt x="5641" y="18209"/>
                </a:lnTo>
                <a:lnTo>
                  <a:pt x="5648" y="18291"/>
                </a:lnTo>
                <a:lnTo>
                  <a:pt x="5652" y="18371"/>
                </a:lnTo>
                <a:lnTo>
                  <a:pt x="5663" y="18454"/>
                </a:lnTo>
                <a:lnTo>
                  <a:pt x="5678" y="18540"/>
                </a:lnTo>
                <a:lnTo>
                  <a:pt x="5689" y="18627"/>
                </a:lnTo>
                <a:lnTo>
                  <a:pt x="5711" y="18706"/>
                </a:lnTo>
                <a:lnTo>
                  <a:pt x="5733" y="18793"/>
                </a:lnTo>
                <a:lnTo>
                  <a:pt x="5756" y="18882"/>
                </a:lnTo>
                <a:lnTo>
                  <a:pt x="5815" y="19055"/>
                </a:lnTo>
                <a:lnTo>
                  <a:pt x="5848" y="19141"/>
                </a:lnTo>
                <a:lnTo>
                  <a:pt x="5885" y="19227"/>
                </a:lnTo>
                <a:lnTo>
                  <a:pt x="5966" y="19406"/>
                </a:lnTo>
                <a:lnTo>
                  <a:pt x="6062" y="19586"/>
                </a:lnTo>
                <a:lnTo>
                  <a:pt x="6114" y="19675"/>
                </a:lnTo>
                <a:lnTo>
                  <a:pt x="6169" y="19765"/>
                </a:lnTo>
                <a:lnTo>
                  <a:pt x="6232" y="19854"/>
                </a:lnTo>
                <a:lnTo>
                  <a:pt x="6350" y="20030"/>
                </a:lnTo>
                <a:lnTo>
                  <a:pt x="6469" y="20193"/>
                </a:lnTo>
                <a:lnTo>
                  <a:pt x="6594" y="20349"/>
                </a:lnTo>
                <a:lnTo>
                  <a:pt x="6720" y="20492"/>
                </a:lnTo>
                <a:lnTo>
                  <a:pt x="6845" y="20628"/>
                </a:lnTo>
                <a:lnTo>
                  <a:pt x="6978" y="20757"/>
                </a:lnTo>
                <a:lnTo>
                  <a:pt x="7111" y="20873"/>
                </a:lnTo>
                <a:lnTo>
                  <a:pt x="7244" y="20983"/>
                </a:lnTo>
                <a:lnTo>
                  <a:pt x="7381" y="21082"/>
                </a:lnTo>
                <a:lnTo>
                  <a:pt x="7518" y="21172"/>
                </a:lnTo>
                <a:lnTo>
                  <a:pt x="7662" y="21258"/>
                </a:lnTo>
                <a:lnTo>
                  <a:pt x="7802" y="21328"/>
                </a:lnTo>
                <a:lnTo>
                  <a:pt x="7946" y="21394"/>
                </a:lnTo>
                <a:lnTo>
                  <a:pt x="8090" y="21451"/>
                </a:lnTo>
                <a:lnTo>
                  <a:pt x="8238" y="21497"/>
                </a:lnTo>
                <a:lnTo>
                  <a:pt x="8390" y="21534"/>
                </a:lnTo>
                <a:lnTo>
                  <a:pt x="8537" y="21567"/>
                </a:lnTo>
                <a:lnTo>
                  <a:pt x="8681" y="21587"/>
                </a:lnTo>
                <a:lnTo>
                  <a:pt x="8829" y="21597"/>
                </a:lnTo>
                <a:lnTo>
                  <a:pt x="8977" y="21600"/>
                </a:lnTo>
                <a:lnTo>
                  <a:pt x="9121" y="21597"/>
                </a:lnTo>
                <a:lnTo>
                  <a:pt x="9261" y="21590"/>
                </a:lnTo>
                <a:lnTo>
                  <a:pt x="9405" y="21570"/>
                </a:lnTo>
                <a:lnTo>
                  <a:pt x="9546" y="21547"/>
                </a:lnTo>
                <a:lnTo>
                  <a:pt x="9683" y="21520"/>
                </a:lnTo>
                <a:lnTo>
                  <a:pt x="9819" y="21484"/>
                </a:lnTo>
                <a:lnTo>
                  <a:pt x="9952" y="21441"/>
                </a:lnTo>
                <a:lnTo>
                  <a:pt x="10081" y="21394"/>
                </a:lnTo>
                <a:lnTo>
                  <a:pt x="10211" y="21344"/>
                </a:lnTo>
                <a:lnTo>
                  <a:pt x="10336" y="21295"/>
                </a:lnTo>
                <a:lnTo>
                  <a:pt x="10458" y="21235"/>
                </a:lnTo>
                <a:lnTo>
                  <a:pt x="10580" y="21172"/>
                </a:lnTo>
                <a:lnTo>
                  <a:pt x="10706" y="21102"/>
                </a:lnTo>
                <a:lnTo>
                  <a:pt x="10828" y="21026"/>
                </a:lnTo>
                <a:lnTo>
                  <a:pt x="10939" y="20940"/>
                </a:lnTo>
                <a:lnTo>
                  <a:pt x="10994" y="20893"/>
                </a:lnTo>
                <a:lnTo>
                  <a:pt x="11046" y="20847"/>
                </a:lnTo>
                <a:lnTo>
                  <a:pt x="11097" y="20797"/>
                </a:lnTo>
                <a:lnTo>
                  <a:pt x="11145" y="20744"/>
                </a:lnTo>
                <a:lnTo>
                  <a:pt x="11193" y="20694"/>
                </a:lnTo>
                <a:lnTo>
                  <a:pt x="11238" y="20641"/>
                </a:lnTo>
                <a:lnTo>
                  <a:pt x="11278" y="20581"/>
                </a:lnTo>
                <a:lnTo>
                  <a:pt x="11315" y="20525"/>
                </a:lnTo>
                <a:lnTo>
                  <a:pt x="11349" y="20465"/>
                </a:lnTo>
                <a:lnTo>
                  <a:pt x="11386" y="20402"/>
                </a:lnTo>
                <a:lnTo>
                  <a:pt x="11415" y="20336"/>
                </a:lnTo>
                <a:lnTo>
                  <a:pt x="11441" y="20276"/>
                </a:lnTo>
                <a:lnTo>
                  <a:pt x="11485" y="20143"/>
                </a:lnTo>
                <a:lnTo>
                  <a:pt x="11507" y="20073"/>
                </a:lnTo>
                <a:lnTo>
                  <a:pt x="11519" y="20007"/>
                </a:lnTo>
                <a:lnTo>
                  <a:pt x="11544" y="19864"/>
                </a:lnTo>
                <a:lnTo>
                  <a:pt x="11563" y="19718"/>
                </a:lnTo>
                <a:lnTo>
                  <a:pt x="11570" y="19569"/>
                </a:lnTo>
                <a:lnTo>
                  <a:pt x="11570" y="19410"/>
                </a:lnTo>
                <a:lnTo>
                  <a:pt x="11567" y="19251"/>
                </a:lnTo>
                <a:lnTo>
                  <a:pt x="11563" y="19244"/>
                </a:lnTo>
                <a:lnTo>
                  <a:pt x="11097" y="13131"/>
                </a:lnTo>
                <a:lnTo>
                  <a:pt x="11068" y="12770"/>
                </a:lnTo>
                <a:lnTo>
                  <a:pt x="11068" y="12736"/>
                </a:lnTo>
                <a:lnTo>
                  <a:pt x="11072" y="12700"/>
                </a:lnTo>
                <a:lnTo>
                  <a:pt x="11079" y="12670"/>
                </a:lnTo>
                <a:lnTo>
                  <a:pt x="11090" y="12640"/>
                </a:lnTo>
                <a:lnTo>
                  <a:pt x="11105" y="12607"/>
                </a:lnTo>
                <a:lnTo>
                  <a:pt x="11116" y="12580"/>
                </a:lnTo>
                <a:lnTo>
                  <a:pt x="11160" y="12527"/>
                </a:lnTo>
                <a:lnTo>
                  <a:pt x="11186" y="12501"/>
                </a:lnTo>
                <a:lnTo>
                  <a:pt x="11212" y="12484"/>
                </a:lnTo>
                <a:lnTo>
                  <a:pt x="11241" y="12464"/>
                </a:lnTo>
                <a:lnTo>
                  <a:pt x="11271" y="12448"/>
                </a:lnTo>
                <a:lnTo>
                  <a:pt x="11308" y="12431"/>
                </a:lnTo>
                <a:lnTo>
                  <a:pt x="11341" y="12424"/>
                </a:lnTo>
                <a:lnTo>
                  <a:pt x="11378" y="12418"/>
                </a:lnTo>
                <a:lnTo>
                  <a:pt x="11415" y="12414"/>
                </a:lnTo>
                <a:lnTo>
                  <a:pt x="11459" y="12414"/>
                </a:lnTo>
                <a:lnTo>
                  <a:pt x="11496" y="12418"/>
                </a:lnTo>
                <a:lnTo>
                  <a:pt x="11511" y="12418"/>
                </a:lnTo>
                <a:lnTo>
                  <a:pt x="11349" y="6421"/>
                </a:lnTo>
                <a:lnTo>
                  <a:pt x="10894" y="2393"/>
                </a:lnTo>
                <a:lnTo>
                  <a:pt x="10883" y="2257"/>
                </a:lnTo>
                <a:lnTo>
                  <a:pt x="10868" y="2121"/>
                </a:lnTo>
                <a:lnTo>
                  <a:pt x="10846" y="1991"/>
                </a:lnTo>
                <a:lnTo>
                  <a:pt x="10831" y="1868"/>
                </a:lnTo>
                <a:lnTo>
                  <a:pt x="10806" y="1746"/>
                </a:lnTo>
                <a:lnTo>
                  <a:pt x="10780" y="1629"/>
                </a:lnTo>
                <a:lnTo>
                  <a:pt x="10754" y="1520"/>
                </a:lnTo>
                <a:lnTo>
                  <a:pt x="10724" y="1414"/>
                </a:lnTo>
                <a:lnTo>
                  <a:pt x="10691" y="1311"/>
                </a:lnTo>
                <a:lnTo>
                  <a:pt x="10658" y="1215"/>
                </a:lnTo>
                <a:lnTo>
                  <a:pt x="10625" y="1122"/>
                </a:lnTo>
                <a:lnTo>
                  <a:pt x="10584" y="1032"/>
                </a:lnTo>
                <a:lnTo>
                  <a:pt x="10540" y="946"/>
                </a:lnTo>
                <a:lnTo>
                  <a:pt x="10503" y="863"/>
                </a:lnTo>
                <a:lnTo>
                  <a:pt x="10458" y="786"/>
                </a:lnTo>
                <a:lnTo>
                  <a:pt x="10410" y="713"/>
                </a:lnTo>
                <a:lnTo>
                  <a:pt x="10347" y="617"/>
                </a:lnTo>
                <a:lnTo>
                  <a:pt x="10277" y="528"/>
                </a:lnTo>
                <a:lnTo>
                  <a:pt x="10203" y="448"/>
                </a:lnTo>
                <a:lnTo>
                  <a:pt x="10048" y="302"/>
                </a:lnTo>
                <a:lnTo>
                  <a:pt x="9963" y="246"/>
                </a:lnTo>
                <a:lnTo>
                  <a:pt x="9878" y="186"/>
                </a:lnTo>
                <a:lnTo>
                  <a:pt x="9790" y="139"/>
                </a:lnTo>
                <a:lnTo>
                  <a:pt x="9701" y="100"/>
                </a:lnTo>
                <a:lnTo>
                  <a:pt x="9609" y="66"/>
                </a:lnTo>
                <a:lnTo>
                  <a:pt x="9520" y="43"/>
                </a:lnTo>
                <a:lnTo>
                  <a:pt x="9431" y="23"/>
                </a:lnTo>
                <a:lnTo>
                  <a:pt x="9343" y="7"/>
                </a:lnTo>
                <a:lnTo>
                  <a:pt x="9258" y="3"/>
                </a:lnTo>
                <a:lnTo>
                  <a:pt x="9176" y="0"/>
                </a:lnTo>
                <a:lnTo>
                  <a:pt x="9095" y="3"/>
                </a:lnTo>
                <a:lnTo>
                  <a:pt x="8600" y="37"/>
                </a:lnTo>
                <a:lnTo>
                  <a:pt x="8921" y="11771"/>
                </a:lnTo>
                <a:lnTo>
                  <a:pt x="8977" y="13782"/>
                </a:lnTo>
                <a:close/>
                <a:moveTo>
                  <a:pt x="9705" y="15769"/>
                </a:moveTo>
                <a:lnTo>
                  <a:pt x="9871" y="19961"/>
                </a:lnTo>
                <a:lnTo>
                  <a:pt x="9749" y="19961"/>
                </a:lnTo>
                <a:lnTo>
                  <a:pt x="9631" y="19954"/>
                </a:lnTo>
                <a:lnTo>
                  <a:pt x="9513" y="19944"/>
                </a:lnTo>
                <a:lnTo>
                  <a:pt x="9398" y="19927"/>
                </a:lnTo>
                <a:lnTo>
                  <a:pt x="9284" y="19908"/>
                </a:lnTo>
                <a:lnTo>
                  <a:pt x="9173" y="19884"/>
                </a:lnTo>
                <a:lnTo>
                  <a:pt x="9066" y="19854"/>
                </a:lnTo>
                <a:lnTo>
                  <a:pt x="8955" y="19825"/>
                </a:lnTo>
                <a:lnTo>
                  <a:pt x="8851" y="19785"/>
                </a:lnTo>
                <a:lnTo>
                  <a:pt x="8748" y="19742"/>
                </a:lnTo>
                <a:lnTo>
                  <a:pt x="8648" y="19695"/>
                </a:lnTo>
                <a:lnTo>
                  <a:pt x="8552" y="19642"/>
                </a:lnTo>
                <a:lnTo>
                  <a:pt x="8456" y="19586"/>
                </a:lnTo>
                <a:lnTo>
                  <a:pt x="8367" y="19529"/>
                </a:lnTo>
                <a:lnTo>
                  <a:pt x="8279" y="19466"/>
                </a:lnTo>
                <a:lnTo>
                  <a:pt x="8116" y="19327"/>
                </a:lnTo>
                <a:lnTo>
                  <a:pt x="8042" y="19251"/>
                </a:lnTo>
                <a:lnTo>
                  <a:pt x="7968" y="19178"/>
                </a:lnTo>
                <a:lnTo>
                  <a:pt x="7898" y="19095"/>
                </a:lnTo>
                <a:lnTo>
                  <a:pt x="7835" y="19015"/>
                </a:lnTo>
                <a:lnTo>
                  <a:pt x="7776" y="18929"/>
                </a:lnTo>
                <a:lnTo>
                  <a:pt x="7721" y="18839"/>
                </a:lnTo>
                <a:lnTo>
                  <a:pt x="7669" y="18746"/>
                </a:lnTo>
                <a:lnTo>
                  <a:pt x="7625" y="18653"/>
                </a:lnTo>
                <a:lnTo>
                  <a:pt x="7584" y="18560"/>
                </a:lnTo>
                <a:lnTo>
                  <a:pt x="7547" y="18457"/>
                </a:lnTo>
                <a:lnTo>
                  <a:pt x="7518" y="18361"/>
                </a:lnTo>
                <a:lnTo>
                  <a:pt x="7496" y="18255"/>
                </a:lnTo>
                <a:lnTo>
                  <a:pt x="7473" y="18152"/>
                </a:lnTo>
                <a:lnTo>
                  <a:pt x="7462" y="18046"/>
                </a:lnTo>
                <a:lnTo>
                  <a:pt x="7459" y="17940"/>
                </a:lnTo>
                <a:lnTo>
                  <a:pt x="7451" y="17830"/>
                </a:lnTo>
                <a:lnTo>
                  <a:pt x="7459" y="17724"/>
                </a:lnTo>
                <a:lnTo>
                  <a:pt x="7470" y="17618"/>
                </a:lnTo>
                <a:lnTo>
                  <a:pt x="7488" y="17515"/>
                </a:lnTo>
                <a:lnTo>
                  <a:pt x="7510" y="17412"/>
                </a:lnTo>
                <a:lnTo>
                  <a:pt x="7536" y="17316"/>
                </a:lnTo>
                <a:lnTo>
                  <a:pt x="7569" y="17213"/>
                </a:lnTo>
                <a:lnTo>
                  <a:pt x="7603" y="17117"/>
                </a:lnTo>
                <a:lnTo>
                  <a:pt x="7647" y="17024"/>
                </a:lnTo>
                <a:lnTo>
                  <a:pt x="7695" y="16928"/>
                </a:lnTo>
                <a:lnTo>
                  <a:pt x="7750" y="16841"/>
                </a:lnTo>
                <a:lnTo>
                  <a:pt x="7869" y="16669"/>
                </a:lnTo>
                <a:lnTo>
                  <a:pt x="8002" y="16509"/>
                </a:lnTo>
                <a:lnTo>
                  <a:pt x="8079" y="16436"/>
                </a:lnTo>
                <a:lnTo>
                  <a:pt x="8160" y="16367"/>
                </a:lnTo>
                <a:lnTo>
                  <a:pt x="8242" y="16294"/>
                </a:lnTo>
                <a:lnTo>
                  <a:pt x="8323" y="16227"/>
                </a:lnTo>
                <a:lnTo>
                  <a:pt x="8415" y="16171"/>
                </a:lnTo>
                <a:lnTo>
                  <a:pt x="8504" y="16111"/>
                </a:lnTo>
                <a:lnTo>
                  <a:pt x="8600" y="16058"/>
                </a:lnTo>
                <a:lnTo>
                  <a:pt x="8700" y="16008"/>
                </a:lnTo>
                <a:lnTo>
                  <a:pt x="8907" y="15922"/>
                </a:lnTo>
                <a:lnTo>
                  <a:pt x="9010" y="15886"/>
                </a:lnTo>
                <a:lnTo>
                  <a:pt x="9125" y="15856"/>
                </a:lnTo>
                <a:lnTo>
                  <a:pt x="9236" y="15829"/>
                </a:lnTo>
                <a:lnTo>
                  <a:pt x="9350" y="15806"/>
                </a:lnTo>
                <a:lnTo>
                  <a:pt x="9468" y="15789"/>
                </a:lnTo>
                <a:lnTo>
                  <a:pt x="9583" y="15779"/>
                </a:lnTo>
                <a:lnTo>
                  <a:pt x="9705" y="15769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D25003-0252-C642-B6F9-C267B24A3D10}"/>
              </a:ext>
            </a:extLst>
          </p:cNvPr>
          <p:cNvSpPr txBox="1"/>
          <p:nvPr/>
        </p:nvSpPr>
        <p:spPr>
          <a:xfrm>
            <a:off x="1977390" y="1714500"/>
            <a:ext cx="457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 dirty="0">
                <a:solidFill>
                  <a:schemeClr val="tx1"/>
                </a:solidFill>
              </a:rPr>
              <a:t>谢谢大家</a:t>
            </a:r>
            <a:endParaRPr kumimoji="1" lang="en-US" altLang="zh-CN" sz="3600" dirty="0">
              <a:solidFill>
                <a:schemeClr val="tx1"/>
              </a:solidFill>
            </a:endParaRPr>
          </a:p>
          <a:p>
            <a:pPr algn="ctr"/>
            <a:endParaRPr kumimoji="1" lang="en-US" altLang="zh-CN" sz="3600" dirty="0">
              <a:solidFill>
                <a:schemeClr val="tx1"/>
              </a:solidFill>
            </a:endParaRPr>
          </a:p>
          <a:p>
            <a:pPr algn="ctr"/>
            <a:endParaRPr kumimoji="1" lang="en-US" altLang="zh-CN" sz="360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47249CF-416E-224F-B720-8FFCD96331EF}"/>
              </a:ext>
            </a:extLst>
          </p:cNvPr>
          <p:cNvSpPr txBox="1"/>
          <p:nvPr/>
        </p:nvSpPr>
        <p:spPr>
          <a:xfrm>
            <a:off x="3383280" y="2948940"/>
            <a:ext cx="5532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chemeClr val="tx1"/>
                </a:solidFill>
              </a:rPr>
              <a:t>Group</a:t>
            </a:r>
            <a:r>
              <a:rPr kumimoji="1" lang="en-US" altLang="zh-Hans" sz="2000" dirty="0">
                <a:solidFill>
                  <a:schemeClr val="tx1"/>
                </a:solidFill>
              </a:rPr>
              <a:t>3</a:t>
            </a:r>
            <a:r>
              <a:rPr kumimoji="1" lang="zh-Hans" altLang="en-US" sz="2000" dirty="0">
                <a:solidFill>
                  <a:schemeClr val="tx1"/>
                </a:solidFill>
              </a:rPr>
              <a:t>： </a:t>
            </a:r>
            <a:r>
              <a:rPr kumimoji="1" lang="zh-CN" altLang="en-US" sz="2000" dirty="0">
                <a:solidFill>
                  <a:schemeClr val="tx1"/>
                </a:solidFill>
              </a:rPr>
              <a:t>陈锦华、邹康、张子豪、丁和俊</a:t>
            </a:r>
            <a:endParaRPr kumimoji="1" lang="en-US" altLang="zh-CN" sz="2000" dirty="0">
              <a:solidFill>
                <a:schemeClr val="tx1"/>
              </a:solidFill>
            </a:endParaRPr>
          </a:p>
          <a:p>
            <a:r>
              <a:rPr kumimoji="1" lang="en-US" altLang="zh-CN" sz="2000" dirty="0">
                <a:solidFill>
                  <a:schemeClr val="tx1"/>
                </a:solidFill>
              </a:rPr>
              <a:t>Group</a:t>
            </a:r>
            <a:r>
              <a:rPr kumimoji="1" lang="en-US" altLang="zh-Hans" sz="2000" dirty="0">
                <a:solidFill>
                  <a:schemeClr val="tx1"/>
                </a:solidFill>
              </a:rPr>
              <a:t>4</a:t>
            </a:r>
            <a:r>
              <a:rPr kumimoji="1" lang="zh-Hans" altLang="en-US" sz="2000" dirty="0">
                <a:solidFill>
                  <a:schemeClr val="tx1"/>
                </a:solidFill>
              </a:rPr>
              <a:t>： </a:t>
            </a:r>
            <a:r>
              <a:rPr kumimoji="1" lang="zh-CN" altLang="en-US" sz="2000" dirty="0">
                <a:solidFill>
                  <a:schemeClr val="tx1"/>
                </a:solidFill>
              </a:rPr>
              <a:t>郑韵琦、邹媛媛、赵鸿燕、赵晨旭</a:t>
            </a:r>
          </a:p>
        </p:txBody>
      </p:sp>
    </p:spTree>
    <p:extLst>
      <p:ext uri="{BB962C8B-B14F-4D97-AF65-F5344CB8AC3E}">
        <p14:creationId xmlns:p14="http://schemas.microsoft.com/office/powerpoint/2010/main" val="253748645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509234" y="2466199"/>
            <a:ext cx="648000" cy="64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511499" y="3742105"/>
            <a:ext cx="648000" cy="64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492581" y="1190293"/>
            <a:ext cx="648000" cy="64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608893" y="267494"/>
            <a:ext cx="1926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人员分工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3726000" y="612043"/>
            <a:ext cx="1692000" cy="18000"/>
            <a:chOff x="3707904" y="825558"/>
            <a:chExt cx="2160000" cy="18000"/>
          </a:xfrm>
        </p:grpSpPr>
        <p:sp>
          <p:nvSpPr>
            <p:cNvPr id="5" name="矩形 4"/>
            <p:cNvSpPr/>
            <p:nvPr/>
          </p:nvSpPr>
          <p:spPr>
            <a:xfrm>
              <a:off x="3707904" y="825558"/>
              <a:ext cx="720000" cy="18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427904" y="825558"/>
              <a:ext cx="720000" cy="18000"/>
            </a:xfrm>
            <a:prstGeom prst="rect">
              <a:avLst/>
            </a:prstGeom>
            <a:solidFill>
              <a:srgbClr val="19C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147904" y="825558"/>
              <a:ext cx="720000" cy="18000"/>
            </a:xfrm>
            <a:prstGeom prst="rect">
              <a:avLst/>
            </a:prstGeom>
            <a:solidFill>
              <a:srgbClr val="97E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51520" y="915566"/>
            <a:ext cx="2016000" cy="3600400"/>
          </a:xfrm>
          <a:prstGeom prst="roundRect">
            <a:avLst/>
          </a:prstGeom>
          <a:noFill/>
          <a:ln w="3175">
            <a:solidFill>
              <a:srgbClr val="19C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2717597" y="928166"/>
            <a:ext cx="2772477" cy="3600400"/>
          </a:xfrm>
          <a:prstGeom prst="rect">
            <a:avLst/>
          </a:prstGeom>
          <a:noFill/>
          <a:ln w="3175">
            <a:solidFill>
              <a:srgbClr val="19C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940151" y="915566"/>
            <a:ext cx="2921859" cy="3600400"/>
          </a:xfrm>
          <a:prstGeom prst="rect">
            <a:avLst/>
          </a:prstGeom>
          <a:noFill/>
          <a:ln w="3175">
            <a:solidFill>
              <a:srgbClr val="19C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852878" y="264375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邹康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95536" y="1071938"/>
            <a:ext cx="842090" cy="3472408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1</a:t>
            </a:r>
            <a:r>
              <a:rPr lang="en-US" altLang="zh-CN" sz="3600" dirty="0"/>
              <a:t>+</a:t>
            </a:r>
            <a:r>
              <a:rPr lang="en-US" altLang="zh-CN" sz="3600" dirty="0">
                <a:solidFill>
                  <a:schemeClr val="bg1"/>
                </a:solidFill>
              </a:rPr>
              <a:t>1</a:t>
            </a:r>
            <a:r>
              <a:rPr lang="en-US" altLang="zh-CN" sz="3600" dirty="0"/>
              <a:t>+</a:t>
            </a:r>
            <a:r>
              <a:rPr lang="en-US" altLang="zh-CN" sz="3600" dirty="0">
                <a:solidFill>
                  <a:schemeClr val="bg1"/>
                </a:solidFill>
              </a:rPr>
              <a:t>2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26227" y="2612791"/>
            <a:ext cx="1331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前端开发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126227" y="3888653"/>
            <a:ext cx="1331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后端开发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126227" y="1313671"/>
            <a:ext cx="1331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852878" y="3888653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陈锦华、张子豪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852878" y="134463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丁和俊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072991" y="264375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郑韵琦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6072991" y="3888653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邹媛媛、赵鸿燕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072991" y="134463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赵晨旭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等腰三角形 61"/>
          <p:cNvSpPr/>
          <p:nvPr/>
        </p:nvSpPr>
        <p:spPr>
          <a:xfrm rot="10800000">
            <a:off x="6372200" y="2034864"/>
            <a:ext cx="360000" cy="288000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等腰三角形 62"/>
          <p:cNvSpPr/>
          <p:nvPr/>
        </p:nvSpPr>
        <p:spPr>
          <a:xfrm rot="10800000">
            <a:off x="6371091" y="3306871"/>
            <a:ext cx="360000" cy="288000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91" b="94709" l="0" r="9891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3164642" y="3942878"/>
            <a:ext cx="773535" cy="79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8427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/>
        </p:nvSpPr>
        <p:spPr>
          <a:xfrm>
            <a:off x="5557463" y="2329593"/>
            <a:ext cx="144016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Agency FB"/>
                <a:ea typeface="Agency FB"/>
                <a:cs typeface="Agency FB"/>
                <a:sym typeface="Agency FB"/>
              </a:defRPr>
            </a:lvl1pPr>
          </a:lstStyle>
          <a:p>
            <a:r>
              <a:t>项目进度</a:t>
            </a:r>
          </a:p>
        </p:txBody>
      </p:sp>
      <p:grpSp>
        <p:nvGrpSpPr>
          <p:cNvPr id="260" name="Group 260"/>
          <p:cNvGrpSpPr/>
          <p:nvPr/>
        </p:nvGrpSpPr>
        <p:grpSpPr>
          <a:xfrm>
            <a:off x="4860032" y="2211709"/>
            <a:ext cx="697434" cy="697434"/>
            <a:chOff x="0" y="0"/>
            <a:chExt cx="697433" cy="697433"/>
          </a:xfrm>
        </p:grpSpPr>
        <p:sp>
          <p:nvSpPr>
            <p:cNvPr id="258" name="Shape 258"/>
            <p:cNvSpPr/>
            <p:nvPr/>
          </p:nvSpPr>
          <p:spPr>
            <a:xfrm>
              <a:off x="96687" y="71716"/>
              <a:ext cx="504058" cy="548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3000">
                  <a:solidFill>
                    <a:srgbClr val="FFFFFF"/>
                  </a:solidFill>
                  <a:latin typeface="Agency FB"/>
                  <a:ea typeface="Agency FB"/>
                  <a:cs typeface="Agency FB"/>
                  <a:sym typeface="Agency FB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59" name="Shape 259"/>
            <p:cNvSpPr/>
            <p:nvPr/>
          </p:nvSpPr>
          <p:spPr>
            <a:xfrm>
              <a:off x="-1" y="-1"/>
              <a:ext cx="697435" cy="697435"/>
            </a:xfrm>
            <a:prstGeom prst="rect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3608892" y="267493"/>
            <a:ext cx="1926215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000">
                <a:latin typeface="Agency FB"/>
                <a:ea typeface="Agency FB"/>
                <a:cs typeface="Agency FB"/>
                <a:sym typeface="Agency FB"/>
              </a:defRPr>
            </a:lvl1pPr>
          </a:lstStyle>
          <a:p>
            <a:r>
              <a:t>项目进度</a:t>
            </a:r>
          </a:p>
        </p:txBody>
      </p:sp>
      <p:grpSp>
        <p:nvGrpSpPr>
          <p:cNvPr id="266" name="Group 266"/>
          <p:cNvGrpSpPr/>
          <p:nvPr/>
        </p:nvGrpSpPr>
        <p:grpSpPr>
          <a:xfrm>
            <a:off x="3726000" y="612043"/>
            <a:ext cx="1692001" cy="18001"/>
            <a:chOff x="0" y="0"/>
            <a:chExt cx="1692000" cy="18000"/>
          </a:xfrm>
        </p:grpSpPr>
        <p:sp>
          <p:nvSpPr>
            <p:cNvPr id="263" name="Shape 263"/>
            <p:cNvSpPr/>
            <p:nvPr/>
          </p:nvSpPr>
          <p:spPr>
            <a:xfrm>
              <a:off x="-1" y="-1"/>
              <a:ext cx="564001" cy="18002"/>
            </a:xfrm>
            <a:prstGeom prst="rect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563999" y="-1"/>
              <a:ext cx="564001" cy="18002"/>
            </a:xfrm>
            <a:prstGeom prst="rect">
              <a:avLst/>
            </a:prstGeom>
            <a:solidFill>
              <a:srgbClr val="19C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1128000" y="-1"/>
              <a:ext cx="564001" cy="18002"/>
            </a:xfrm>
            <a:prstGeom prst="rect">
              <a:avLst/>
            </a:prstGeom>
            <a:solidFill>
              <a:srgbClr val="97E4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67" name="Shape 267"/>
          <p:cNvSpPr/>
          <p:nvPr/>
        </p:nvSpPr>
        <p:spPr>
          <a:xfrm flipV="1">
            <a:off x="35496" y="2571745"/>
            <a:ext cx="1006394" cy="5"/>
          </a:xfrm>
          <a:prstGeom prst="line">
            <a:avLst/>
          </a:prstGeom>
          <a:ln w="3175">
            <a:solidFill>
              <a:srgbClr val="40404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1254136" y="2571745"/>
            <a:ext cx="1503434" cy="1"/>
          </a:xfrm>
          <a:prstGeom prst="line">
            <a:avLst/>
          </a:prstGeom>
          <a:ln w="3175">
            <a:solidFill>
              <a:srgbClr val="40404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2959923" y="2571744"/>
            <a:ext cx="1513325" cy="2"/>
          </a:xfrm>
          <a:prstGeom prst="line">
            <a:avLst/>
          </a:prstGeom>
          <a:ln w="3175">
            <a:solidFill>
              <a:srgbClr val="40404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0" name="Shape 270"/>
          <p:cNvSpPr/>
          <p:nvPr/>
        </p:nvSpPr>
        <p:spPr>
          <a:xfrm>
            <a:off x="4677990" y="2571742"/>
            <a:ext cx="1510934" cy="5"/>
          </a:xfrm>
          <a:prstGeom prst="line">
            <a:avLst/>
          </a:prstGeom>
          <a:ln w="3175">
            <a:solidFill>
              <a:srgbClr val="40404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6401170" y="2571742"/>
            <a:ext cx="1497951" cy="2"/>
          </a:xfrm>
          <a:prstGeom prst="line">
            <a:avLst/>
          </a:prstGeom>
          <a:ln w="3175">
            <a:solidFill>
              <a:srgbClr val="40404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1000911" y="2455063"/>
            <a:ext cx="237977" cy="233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941" y="10800"/>
                </a:moveTo>
                <a:cubicBezTo>
                  <a:pt x="3941" y="14545"/>
                  <a:pt x="7012" y="17582"/>
                  <a:pt x="10800" y="17582"/>
                </a:cubicBezTo>
                <a:cubicBezTo>
                  <a:pt x="14588" y="17582"/>
                  <a:pt x="17659" y="14545"/>
                  <a:pt x="17659" y="10800"/>
                </a:cubicBezTo>
                <a:cubicBezTo>
                  <a:pt x="17659" y="7055"/>
                  <a:pt x="14588" y="4018"/>
                  <a:pt x="10800" y="4018"/>
                </a:cubicBezTo>
                <a:cubicBezTo>
                  <a:pt x="7012" y="4018"/>
                  <a:pt x="3941" y="7055"/>
                  <a:pt x="3941" y="10800"/>
                </a:cubicBezTo>
                <a:close/>
              </a:path>
            </a:pathLst>
          </a:custGeom>
          <a:solidFill>
            <a:srgbClr val="19C3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776828" y="1554424"/>
            <a:ext cx="686145" cy="676278"/>
          </a:xfrm>
          <a:prstGeom prst="ellipse">
            <a:avLst/>
          </a:prstGeom>
          <a:solidFill>
            <a:srgbClr val="19C3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4" name="Shape 274"/>
          <p:cNvSpPr/>
          <p:nvPr/>
        </p:nvSpPr>
        <p:spPr>
          <a:xfrm>
            <a:off x="2716589" y="2455063"/>
            <a:ext cx="237980" cy="233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941" y="10800"/>
                </a:moveTo>
                <a:cubicBezTo>
                  <a:pt x="3941" y="14545"/>
                  <a:pt x="7012" y="17582"/>
                  <a:pt x="10800" y="17582"/>
                </a:cubicBezTo>
                <a:cubicBezTo>
                  <a:pt x="14588" y="17582"/>
                  <a:pt x="17659" y="14545"/>
                  <a:pt x="17659" y="10800"/>
                </a:cubicBezTo>
                <a:cubicBezTo>
                  <a:pt x="17659" y="7055"/>
                  <a:pt x="14588" y="4018"/>
                  <a:pt x="10800" y="4018"/>
                </a:cubicBezTo>
                <a:cubicBezTo>
                  <a:pt x="7012" y="4018"/>
                  <a:pt x="3941" y="7055"/>
                  <a:pt x="3941" y="10800"/>
                </a:cubicBezTo>
                <a:close/>
              </a:path>
            </a:pathLst>
          </a:custGeom>
          <a:solidFill>
            <a:srgbClr val="97E4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2492505" y="3003798"/>
            <a:ext cx="686146" cy="676277"/>
          </a:xfrm>
          <a:prstGeom prst="ellipse">
            <a:avLst/>
          </a:prstGeom>
          <a:solidFill>
            <a:srgbClr val="97E4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6" name="Shape 276"/>
          <p:cNvSpPr/>
          <p:nvPr/>
        </p:nvSpPr>
        <p:spPr>
          <a:xfrm>
            <a:off x="4432267" y="2455063"/>
            <a:ext cx="237977" cy="233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941" y="10800"/>
                </a:moveTo>
                <a:cubicBezTo>
                  <a:pt x="3941" y="14545"/>
                  <a:pt x="7012" y="17582"/>
                  <a:pt x="10800" y="17582"/>
                </a:cubicBezTo>
                <a:cubicBezTo>
                  <a:pt x="14588" y="17582"/>
                  <a:pt x="17659" y="14545"/>
                  <a:pt x="17659" y="10800"/>
                </a:cubicBezTo>
                <a:cubicBezTo>
                  <a:pt x="17659" y="7055"/>
                  <a:pt x="14588" y="4018"/>
                  <a:pt x="10800" y="4018"/>
                </a:cubicBezTo>
                <a:cubicBezTo>
                  <a:pt x="7012" y="4018"/>
                  <a:pt x="3941" y="7055"/>
                  <a:pt x="3941" y="10800"/>
                </a:cubicBezTo>
                <a:close/>
              </a:path>
            </a:pathLst>
          </a:custGeom>
          <a:solidFill>
            <a:srgbClr val="19C3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7" name="Shape 277"/>
          <p:cNvSpPr/>
          <p:nvPr/>
        </p:nvSpPr>
        <p:spPr>
          <a:xfrm>
            <a:off x="4208183" y="1554424"/>
            <a:ext cx="686145" cy="676278"/>
          </a:xfrm>
          <a:prstGeom prst="ellipse">
            <a:avLst/>
          </a:prstGeom>
          <a:solidFill>
            <a:srgbClr val="19C3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8" name="Shape 278"/>
          <p:cNvSpPr/>
          <p:nvPr/>
        </p:nvSpPr>
        <p:spPr>
          <a:xfrm>
            <a:off x="6147944" y="2455063"/>
            <a:ext cx="237979" cy="233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941" y="10800"/>
                </a:moveTo>
                <a:cubicBezTo>
                  <a:pt x="3941" y="14545"/>
                  <a:pt x="7012" y="17582"/>
                  <a:pt x="10800" y="17582"/>
                </a:cubicBezTo>
                <a:cubicBezTo>
                  <a:pt x="14588" y="17582"/>
                  <a:pt x="17659" y="14545"/>
                  <a:pt x="17659" y="10800"/>
                </a:cubicBezTo>
                <a:cubicBezTo>
                  <a:pt x="17659" y="7055"/>
                  <a:pt x="14588" y="4018"/>
                  <a:pt x="10800" y="4018"/>
                </a:cubicBezTo>
                <a:cubicBezTo>
                  <a:pt x="7012" y="4018"/>
                  <a:pt x="3941" y="7055"/>
                  <a:pt x="3941" y="10800"/>
                </a:cubicBezTo>
                <a:close/>
              </a:path>
            </a:pathLst>
          </a:custGeom>
          <a:solidFill>
            <a:srgbClr val="97E4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9" name="Shape 279"/>
          <p:cNvSpPr/>
          <p:nvPr/>
        </p:nvSpPr>
        <p:spPr>
          <a:xfrm>
            <a:off x="5923860" y="3003798"/>
            <a:ext cx="686145" cy="676277"/>
          </a:xfrm>
          <a:prstGeom prst="ellipse">
            <a:avLst/>
          </a:prstGeom>
          <a:solidFill>
            <a:srgbClr val="97E4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0" name="Shape 280"/>
          <p:cNvSpPr/>
          <p:nvPr/>
        </p:nvSpPr>
        <p:spPr>
          <a:xfrm>
            <a:off x="5807190" y="3466276"/>
            <a:ext cx="36549" cy="43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856" y="11290"/>
                  <a:pt x="9555" y="2590"/>
                  <a:pt x="21600" y="0"/>
                </a:cubicBezTo>
              </a:path>
            </a:pathLst>
          </a:custGeom>
          <a:ln w="12700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1" name="Shape 281"/>
          <p:cNvSpPr/>
          <p:nvPr/>
        </p:nvSpPr>
        <p:spPr>
          <a:xfrm>
            <a:off x="7863623" y="2455063"/>
            <a:ext cx="236769" cy="233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961" y="10800"/>
                </a:moveTo>
                <a:cubicBezTo>
                  <a:pt x="3961" y="14545"/>
                  <a:pt x="7023" y="17582"/>
                  <a:pt x="10800" y="17582"/>
                </a:cubicBezTo>
                <a:cubicBezTo>
                  <a:pt x="14577" y="17582"/>
                  <a:pt x="17639" y="14545"/>
                  <a:pt x="17639" y="10800"/>
                </a:cubicBezTo>
                <a:cubicBezTo>
                  <a:pt x="17639" y="7055"/>
                  <a:pt x="14577" y="4018"/>
                  <a:pt x="10800" y="4018"/>
                </a:cubicBezTo>
                <a:cubicBezTo>
                  <a:pt x="7023" y="4018"/>
                  <a:pt x="3961" y="7055"/>
                  <a:pt x="3961" y="10800"/>
                </a:cubicBezTo>
                <a:close/>
              </a:path>
            </a:pathLst>
          </a:custGeom>
          <a:solidFill>
            <a:srgbClr val="19C3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2" name="Shape 282"/>
          <p:cNvSpPr/>
          <p:nvPr/>
        </p:nvSpPr>
        <p:spPr>
          <a:xfrm>
            <a:off x="7638936" y="1554424"/>
            <a:ext cx="686145" cy="676278"/>
          </a:xfrm>
          <a:prstGeom prst="ellipse">
            <a:avLst/>
          </a:prstGeom>
          <a:solidFill>
            <a:srgbClr val="19C3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7779711" y="1745301"/>
            <a:ext cx="404592" cy="3678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211" y="18040"/>
                </a:moveTo>
                <a:lnTo>
                  <a:pt x="13385" y="18040"/>
                </a:lnTo>
                <a:lnTo>
                  <a:pt x="13426" y="18371"/>
                </a:lnTo>
                <a:lnTo>
                  <a:pt x="13451" y="18541"/>
                </a:lnTo>
                <a:lnTo>
                  <a:pt x="13480" y="18717"/>
                </a:lnTo>
                <a:lnTo>
                  <a:pt x="13509" y="18848"/>
                </a:lnTo>
                <a:lnTo>
                  <a:pt x="13543" y="18984"/>
                </a:lnTo>
                <a:lnTo>
                  <a:pt x="13572" y="19111"/>
                </a:lnTo>
                <a:lnTo>
                  <a:pt x="13605" y="19243"/>
                </a:lnTo>
                <a:lnTo>
                  <a:pt x="13646" y="19374"/>
                </a:lnTo>
                <a:lnTo>
                  <a:pt x="13684" y="19501"/>
                </a:lnTo>
                <a:lnTo>
                  <a:pt x="13729" y="19627"/>
                </a:lnTo>
                <a:lnTo>
                  <a:pt x="13829" y="19871"/>
                </a:lnTo>
                <a:lnTo>
                  <a:pt x="13883" y="19983"/>
                </a:lnTo>
                <a:lnTo>
                  <a:pt x="13941" y="20100"/>
                </a:lnTo>
                <a:lnTo>
                  <a:pt x="14003" y="20202"/>
                </a:lnTo>
                <a:lnTo>
                  <a:pt x="14070" y="20304"/>
                </a:lnTo>
                <a:lnTo>
                  <a:pt x="14136" y="20407"/>
                </a:lnTo>
                <a:lnTo>
                  <a:pt x="14211" y="20494"/>
                </a:lnTo>
                <a:lnTo>
                  <a:pt x="14286" y="20577"/>
                </a:lnTo>
                <a:lnTo>
                  <a:pt x="14340" y="20636"/>
                </a:lnTo>
                <a:lnTo>
                  <a:pt x="14394" y="20684"/>
                </a:lnTo>
                <a:lnTo>
                  <a:pt x="14452" y="20733"/>
                </a:lnTo>
                <a:lnTo>
                  <a:pt x="14510" y="20777"/>
                </a:lnTo>
                <a:lnTo>
                  <a:pt x="14572" y="20821"/>
                </a:lnTo>
                <a:lnTo>
                  <a:pt x="14630" y="20860"/>
                </a:lnTo>
                <a:lnTo>
                  <a:pt x="14701" y="20899"/>
                </a:lnTo>
                <a:lnTo>
                  <a:pt x="14767" y="20928"/>
                </a:lnTo>
                <a:lnTo>
                  <a:pt x="14834" y="20957"/>
                </a:lnTo>
                <a:lnTo>
                  <a:pt x="14909" y="20981"/>
                </a:lnTo>
                <a:lnTo>
                  <a:pt x="14983" y="21006"/>
                </a:lnTo>
                <a:lnTo>
                  <a:pt x="15058" y="21020"/>
                </a:lnTo>
                <a:lnTo>
                  <a:pt x="15141" y="21035"/>
                </a:lnTo>
                <a:lnTo>
                  <a:pt x="15224" y="21050"/>
                </a:lnTo>
                <a:lnTo>
                  <a:pt x="15311" y="21054"/>
                </a:lnTo>
                <a:lnTo>
                  <a:pt x="15403" y="21054"/>
                </a:lnTo>
                <a:lnTo>
                  <a:pt x="15403" y="21600"/>
                </a:lnTo>
                <a:lnTo>
                  <a:pt x="6197" y="21600"/>
                </a:lnTo>
                <a:lnTo>
                  <a:pt x="6197" y="21054"/>
                </a:lnTo>
                <a:lnTo>
                  <a:pt x="6289" y="21054"/>
                </a:lnTo>
                <a:lnTo>
                  <a:pt x="6372" y="21050"/>
                </a:lnTo>
                <a:lnTo>
                  <a:pt x="6455" y="21035"/>
                </a:lnTo>
                <a:lnTo>
                  <a:pt x="6538" y="21020"/>
                </a:lnTo>
                <a:lnTo>
                  <a:pt x="6612" y="21006"/>
                </a:lnTo>
                <a:lnTo>
                  <a:pt x="6687" y="20981"/>
                </a:lnTo>
                <a:lnTo>
                  <a:pt x="6762" y="20957"/>
                </a:lnTo>
                <a:lnTo>
                  <a:pt x="6833" y="20928"/>
                </a:lnTo>
                <a:lnTo>
                  <a:pt x="6899" y="20899"/>
                </a:lnTo>
                <a:lnTo>
                  <a:pt x="6965" y="20860"/>
                </a:lnTo>
                <a:lnTo>
                  <a:pt x="7028" y="20821"/>
                </a:lnTo>
                <a:lnTo>
                  <a:pt x="7086" y="20777"/>
                </a:lnTo>
                <a:lnTo>
                  <a:pt x="7144" y="20733"/>
                </a:lnTo>
                <a:lnTo>
                  <a:pt x="7202" y="20684"/>
                </a:lnTo>
                <a:lnTo>
                  <a:pt x="7256" y="20636"/>
                </a:lnTo>
                <a:lnTo>
                  <a:pt x="7310" y="20577"/>
                </a:lnTo>
                <a:lnTo>
                  <a:pt x="7360" y="20524"/>
                </a:lnTo>
                <a:lnTo>
                  <a:pt x="7414" y="20465"/>
                </a:lnTo>
                <a:lnTo>
                  <a:pt x="7460" y="20407"/>
                </a:lnTo>
                <a:lnTo>
                  <a:pt x="7505" y="20343"/>
                </a:lnTo>
                <a:lnTo>
                  <a:pt x="7592" y="20207"/>
                </a:lnTo>
                <a:lnTo>
                  <a:pt x="7675" y="20061"/>
                </a:lnTo>
                <a:lnTo>
                  <a:pt x="7750" y="19910"/>
                </a:lnTo>
                <a:lnTo>
                  <a:pt x="7817" y="19749"/>
                </a:lnTo>
                <a:lnTo>
                  <a:pt x="7883" y="19588"/>
                </a:lnTo>
                <a:lnTo>
                  <a:pt x="7941" y="19418"/>
                </a:lnTo>
                <a:lnTo>
                  <a:pt x="7991" y="19243"/>
                </a:lnTo>
                <a:lnTo>
                  <a:pt x="8037" y="19072"/>
                </a:lnTo>
                <a:lnTo>
                  <a:pt x="8074" y="18897"/>
                </a:lnTo>
                <a:lnTo>
                  <a:pt x="8116" y="18721"/>
                </a:lnTo>
                <a:lnTo>
                  <a:pt x="8145" y="18546"/>
                </a:lnTo>
                <a:lnTo>
                  <a:pt x="8170" y="18371"/>
                </a:lnTo>
                <a:lnTo>
                  <a:pt x="8194" y="18205"/>
                </a:lnTo>
                <a:lnTo>
                  <a:pt x="8211" y="18040"/>
                </a:lnTo>
                <a:close/>
                <a:moveTo>
                  <a:pt x="1491" y="1753"/>
                </a:moveTo>
                <a:lnTo>
                  <a:pt x="1491" y="15396"/>
                </a:lnTo>
                <a:lnTo>
                  <a:pt x="20113" y="15396"/>
                </a:lnTo>
                <a:lnTo>
                  <a:pt x="20113" y="1753"/>
                </a:lnTo>
                <a:lnTo>
                  <a:pt x="1491" y="1753"/>
                </a:lnTo>
                <a:close/>
                <a:moveTo>
                  <a:pt x="615" y="0"/>
                </a:moveTo>
                <a:lnTo>
                  <a:pt x="20990" y="0"/>
                </a:lnTo>
                <a:lnTo>
                  <a:pt x="21052" y="5"/>
                </a:lnTo>
                <a:lnTo>
                  <a:pt x="21110" y="15"/>
                </a:lnTo>
                <a:lnTo>
                  <a:pt x="21168" y="34"/>
                </a:lnTo>
                <a:lnTo>
                  <a:pt x="21230" y="54"/>
                </a:lnTo>
                <a:lnTo>
                  <a:pt x="21280" y="88"/>
                </a:lnTo>
                <a:lnTo>
                  <a:pt x="21330" y="122"/>
                </a:lnTo>
                <a:lnTo>
                  <a:pt x="21376" y="166"/>
                </a:lnTo>
                <a:lnTo>
                  <a:pt x="21421" y="214"/>
                </a:lnTo>
                <a:lnTo>
                  <a:pt x="21463" y="263"/>
                </a:lnTo>
                <a:lnTo>
                  <a:pt x="21500" y="317"/>
                </a:lnTo>
                <a:lnTo>
                  <a:pt x="21529" y="375"/>
                </a:lnTo>
                <a:lnTo>
                  <a:pt x="21554" y="443"/>
                </a:lnTo>
                <a:lnTo>
                  <a:pt x="21575" y="507"/>
                </a:lnTo>
                <a:lnTo>
                  <a:pt x="21588" y="575"/>
                </a:lnTo>
                <a:lnTo>
                  <a:pt x="21600" y="648"/>
                </a:lnTo>
                <a:lnTo>
                  <a:pt x="21600" y="16497"/>
                </a:lnTo>
                <a:lnTo>
                  <a:pt x="21588" y="16570"/>
                </a:lnTo>
                <a:lnTo>
                  <a:pt x="21575" y="16638"/>
                </a:lnTo>
                <a:lnTo>
                  <a:pt x="21554" y="16707"/>
                </a:lnTo>
                <a:lnTo>
                  <a:pt x="21529" y="16770"/>
                </a:lnTo>
                <a:lnTo>
                  <a:pt x="21500" y="16828"/>
                </a:lnTo>
                <a:lnTo>
                  <a:pt x="21463" y="16882"/>
                </a:lnTo>
                <a:lnTo>
                  <a:pt x="21421" y="16931"/>
                </a:lnTo>
                <a:lnTo>
                  <a:pt x="21376" y="16984"/>
                </a:lnTo>
                <a:lnTo>
                  <a:pt x="21330" y="17023"/>
                </a:lnTo>
                <a:lnTo>
                  <a:pt x="21280" y="17057"/>
                </a:lnTo>
                <a:lnTo>
                  <a:pt x="21230" y="17086"/>
                </a:lnTo>
                <a:lnTo>
                  <a:pt x="21168" y="17111"/>
                </a:lnTo>
                <a:lnTo>
                  <a:pt x="21110" y="17130"/>
                </a:lnTo>
                <a:lnTo>
                  <a:pt x="21052" y="17140"/>
                </a:lnTo>
                <a:lnTo>
                  <a:pt x="20990" y="17145"/>
                </a:lnTo>
                <a:lnTo>
                  <a:pt x="615" y="17145"/>
                </a:lnTo>
                <a:lnTo>
                  <a:pt x="552" y="17140"/>
                </a:lnTo>
                <a:lnTo>
                  <a:pt x="490" y="17130"/>
                </a:lnTo>
                <a:lnTo>
                  <a:pt x="432" y="17111"/>
                </a:lnTo>
                <a:lnTo>
                  <a:pt x="374" y="17086"/>
                </a:lnTo>
                <a:lnTo>
                  <a:pt x="320" y="17057"/>
                </a:lnTo>
                <a:lnTo>
                  <a:pt x="270" y="17023"/>
                </a:lnTo>
                <a:lnTo>
                  <a:pt x="224" y="16984"/>
                </a:lnTo>
                <a:lnTo>
                  <a:pt x="183" y="16931"/>
                </a:lnTo>
                <a:lnTo>
                  <a:pt x="137" y="16882"/>
                </a:lnTo>
                <a:lnTo>
                  <a:pt x="104" y="16828"/>
                </a:lnTo>
                <a:lnTo>
                  <a:pt x="75" y="16770"/>
                </a:lnTo>
                <a:lnTo>
                  <a:pt x="50" y="16707"/>
                </a:lnTo>
                <a:lnTo>
                  <a:pt x="29" y="16638"/>
                </a:lnTo>
                <a:lnTo>
                  <a:pt x="12" y="16570"/>
                </a:lnTo>
                <a:lnTo>
                  <a:pt x="4" y="16497"/>
                </a:lnTo>
                <a:lnTo>
                  <a:pt x="0" y="16419"/>
                </a:lnTo>
                <a:lnTo>
                  <a:pt x="0" y="721"/>
                </a:lnTo>
                <a:lnTo>
                  <a:pt x="4" y="648"/>
                </a:lnTo>
                <a:lnTo>
                  <a:pt x="12" y="575"/>
                </a:lnTo>
                <a:lnTo>
                  <a:pt x="29" y="507"/>
                </a:lnTo>
                <a:lnTo>
                  <a:pt x="50" y="443"/>
                </a:lnTo>
                <a:lnTo>
                  <a:pt x="75" y="375"/>
                </a:lnTo>
                <a:lnTo>
                  <a:pt x="104" y="317"/>
                </a:lnTo>
                <a:lnTo>
                  <a:pt x="137" y="263"/>
                </a:lnTo>
                <a:lnTo>
                  <a:pt x="183" y="214"/>
                </a:lnTo>
                <a:lnTo>
                  <a:pt x="224" y="166"/>
                </a:lnTo>
                <a:lnTo>
                  <a:pt x="270" y="122"/>
                </a:lnTo>
                <a:lnTo>
                  <a:pt x="320" y="88"/>
                </a:lnTo>
                <a:lnTo>
                  <a:pt x="374" y="54"/>
                </a:lnTo>
                <a:lnTo>
                  <a:pt x="432" y="34"/>
                </a:lnTo>
                <a:lnTo>
                  <a:pt x="490" y="15"/>
                </a:lnTo>
                <a:lnTo>
                  <a:pt x="552" y="5"/>
                </a:lnTo>
                <a:lnTo>
                  <a:pt x="615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950077" y="1672013"/>
            <a:ext cx="339646" cy="441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558" y="16061"/>
                </a:moveTo>
                <a:lnTo>
                  <a:pt x="4313" y="16061"/>
                </a:lnTo>
                <a:lnTo>
                  <a:pt x="4313" y="15507"/>
                </a:lnTo>
                <a:lnTo>
                  <a:pt x="16558" y="15507"/>
                </a:lnTo>
                <a:lnTo>
                  <a:pt x="16558" y="16061"/>
                </a:lnTo>
                <a:close/>
                <a:moveTo>
                  <a:pt x="11516" y="14399"/>
                </a:moveTo>
                <a:lnTo>
                  <a:pt x="4313" y="14399"/>
                </a:lnTo>
                <a:lnTo>
                  <a:pt x="4313" y="13845"/>
                </a:lnTo>
                <a:lnTo>
                  <a:pt x="11516" y="13845"/>
                </a:lnTo>
                <a:lnTo>
                  <a:pt x="11516" y="14399"/>
                </a:lnTo>
                <a:close/>
                <a:moveTo>
                  <a:pt x="13677" y="12737"/>
                </a:moveTo>
                <a:lnTo>
                  <a:pt x="4313" y="12737"/>
                </a:lnTo>
                <a:lnTo>
                  <a:pt x="4313" y="12186"/>
                </a:lnTo>
                <a:lnTo>
                  <a:pt x="13677" y="12186"/>
                </a:lnTo>
                <a:lnTo>
                  <a:pt x="13677" y="12737"/>
                </a:lnTo>
                <a:close/>
                <a:moveTo>
                  <a:pt x="17278" y="11079"/>
                </a:moveTo>
                <a:lnTo>
                  <a:pt x="4313" y="11079"/>
                </a:lnTo>
                <a:lnTo>
                  <a:pt x="4313" y="10525"/>
                </a:lnTo>
                <a:lnTo>
                  <a:pt x="17278" y="10525"/>
                </a:lnTo>
                <a:lnTo>
                  <a:pt x="17278" y="11079"/>
                </a:lnTo>
                <a:close/>
                <a:moveTo>
                  <a:pt x="11516" y="9417"/>
                </a:moveTo>
                <a:lnTo>
                  <a:pt x="4313" y="9417"/>
                </a:lnTo>
                <a:lnTo>
                  <a:pt x="4313" y="8863"/>
                </a:lnTo>
                <a:lnTo>
                  <a:pt x="11516" y="8863"/>
                </a:lnTo>
                <a:lnTo>
                  <a:pt x="11516" y="9417"/>
                </a:lnTo>
                <a:close/>
                <a:moveTo>
                  <a:pt x="19439" y="3324"/>
                </a:moveTo>
                <a:lnTo>
                  <a:pt x="14397" y="3324"/>
                </a:lnTo>
                <a:lnTo>
                  <a:pt x="14815" y="4287"/>
                </a:lnTo>
                <a:lnTo>
                  <a:pt x="14995" y="4321"/>
                </a:lnTo>
                <a:lnTo>
                  <a:pt x="15171" y="4359"/>
                </a:lnTo>
                <a:lnTo>
                  <a:pt x="15334" y="4397"/>
                </a:lnTo>
                <a:lnTo>
                  <a:pt x="15490" y="4444"/>
                </a:lnTo>
                <a:lnTo>
                  <a:pt x="15641" y="4488"/>
                </a:lnTo>
                <a:lnTo>
                  <a:pt x="15781" y="4535"/>
                </a:lnTo>
                <a:lnTo>
                  <a:pt x="15911" y="4589"/>
                </a:lnTo>
                <a:lnTo>
                  <a:pt x="16038" y="4645"/>
                </a:lnTo>
                <a:lnTo>
                  <a:pt x="16157" y="4702"/>
                </a:lnTo>
                <a:lnTo>
                  <a:pt x="16272" y="4762"/>
                </a:lnTo>
                <a:lnTo>
                  <a:pt x="16374" y="4828"/>
                </a:lnTo>
                <a:lnTo>
                  <a:pt x="16472" y="4894"/>
                </a:lnTo>
                <a:lnTo>
                  <a:pt x="16644" y="5033"/>
                </a:lnTo>
                <a:lnTo>
                  <a:pt x="16722" y="5105"/>
                </a:lnTo>
                <a:lnTo>
                  <a:pt x="16795" y="5180"/>
                </a:lnTo>
                <a:lnTo>
                  <a:pt x="16918" y="5338"/>
                </a:lnTo>
                <a:lnTo>
                  <a:pt x="16976" y="5423"/>
                </a:lnTo>
                <a:lnTo>
                  <a:pt x="17025" y="5505"/>
                </a:lnTo>
                <a:lnTo>
                  <a:pt x="17070" y="5593"/>
                </a:lnTo>
                <a:lnTo>
                  <a:pt x="17106" y="5681"/>
                </a:lnTo>
                <a:lnTo>
                  <a:pt x="17143" y="5772"/>
                </a:lnTo>
                <a:lnTo>
                  <a:pt x="17201" y="5955"/>
                </a:lnTo>
                <a:lnTo>
                  <a:pt x="17221" y="6052"/>
                </a:lnTo>
                <a:lnTo>
                  <a:pt x="17242" y="6147"/>
                </a:lnTo>
                <a:lnTo>
                  <a:pt x="17266" y="6342"/>
                </a:lnTo>
                <a:lnTo>
                  <a:pt x="17274" y="6443"/>
                </a:lnTo>
                <a:lnTo>
                  <a:pt x="17278" y="6540"/>
                </a:lnTo>
                <a:lnTo>
                  <a:pt x="17278" y="6644"/>
                </a:lnTo>
                <a:lnTo>
                  <a:pt x="4313" y="6644"/>
                </a:lnTo>
                <a:lnTo>
                  <a:pt x="4322" y="6550"/>
                </a:lnTo>
                <a:lnTo>
                  <a:pt x="4326" y="6452"/>
                </a:lnTo>
                <a:lnTo>
                  <a:pt x="4330" y="6358"/>
                </a:lnTo>
                <a:lnTo>
                  <a:pt x="4346" y="6263"/>
                </a:lnTo>
                <a:lnTo>
                  <a:pt x="4358" y="6169"/>
                </a:lnTo>
                <a:lnTo>
                  <a:pt x="4379" y="6077"/>
                </a:lnTo>
                <a:lnTo>
                  <a:pt x="4403" y="5986"/>
                </a:lnTo>
                <a:lnTo>
                  <a:pt x="4432" y="5898"/>
                </a:lnTo>
                <a:lnTo>
                  <a:pt x="4469" y="5810"/>
                </a:lnTo>
                <a:lnTo>
                  <a:pt x="4506" y="5725"/>
                </a:lnTo>
                <a:lnTo>
                  <a:pt x="4547" y="5640"/>
                </a:lnTo>
                <a:lnTo>
                  <a:pt x="4645" y="5476"/>
                </a:lnTo>
                <a:lnTo>
                  <a:pt x="4702" y="5394"/>
                </a:lnTo>
                <a:lnTo>
                  <a:pt x="4768" y="5319"/>
                </a:lnTo>
                <a:lnTo>
                  <a:pt x="4829" y="5240"/>
                </a:lnTo>
                <a:lnTo>
                  <a:pt x="4903" y="5171"/>
                </a:lnTo>
                <a:lnTo>
                  <a:pt x="4981" y="5099"/>
                </a:lnTo>
                <a:lnTo>
                  <a:pt x="5071" y="5026"/>
                </a:lnTo>
                <a:lnTo>
                  <a:pt x="5156" y="4960"/>
                </a:lnTo>
                <a:lnTo>
                  <a:pt x="5255" y="4894"/>
                </a:lnTo>
                <a:lnTo>
                  <a:pt x="5357" y="4831"/>
                </a:lnTo>
                <a:lnTo>
                  <a:pt x="5468" y="4771"/>
                </a:lnTo>
                <a:lnTo>
                  <a:pt x="5578" y="4715"/>
                </a:lnTo>
                <a:lnTo>
                  <a:pt x="5701" y="4658"/>
                </a:lnTo>
                <a:lnTo>
                  <a:pt x="5836" y="4605"/>
                </a:lnTo>
                <a:lnTo>
                  <a:pt x="5967" y="4554"/>
                </a:lnTo>
                <a:lnTo>
                  <a:pt x="6110" y="4507"/>
                </a:lnTo>
                <a:lnTo>
                  <a:pt x="6261" y="4463"/>
                </a:lnTo>
                <a:lnTo>
                  <a:pt x="6417" y="4419"/>
                </a:lnTo>
                <a:lnTo>
                  <a:pt x="6585" y="4381"/>
                </a:lnTo>
                <a:lnTo>
                  <a:pt x="6757" y="4343"/>
                </a:lnTo>
                <a:lnTo>
                  <a:pt x="7195" y="3324"/>
                </a:lnTo>
                <a:lnTo>
                  <a:pt x="2153" y="3324"/>
                </a:lnTo>
                <a:lnTo>
                  <a:pt x="2153" y="19938"/>
                </a:lnTo>
                <a:lnTo>
                  <a:pt x="19439" y="19938"/>
                </a:lnTo>
                <a:lnTo>
                  <a:pt x="19439" y="3324"/>
                </a:lnTo>
                <a:close/>
                <a:moveTo>
                  <a:pt x="10796" y="834"/>
                </a:moveTo>
                <a:lnTo>
                  <a:pt x="10685" y="837"/>
                </a:lnTo>
                <a:lnTo>
                  <a:pt x="10575" y="847"/>
                </a:lnTo>
                <a:lnTo>
                  <a:pt x="10473" y="866"/>
                </a:lnTo>
                <a:lnTo>
                  <a:pt x="10374" y="897"/>
                </a:lnTo>
                <a:lnTo>
                  <a:pt x="10284" y="932"/>
                </a:lnTo>
                <a:lnTo>
                  <a:pt x="10194" y="973"/>
                </a:lnTo>
                <a:lnTo>
                  <a:pt x="10112" y="1020"/>
                </a:lnTo>
                <a:lnTo>
                  <a:pt x="10035" y="1073"/>
                </a:lnTo>
                <a:lnTo>
                  <a:pt x="9965" y="1133"/>
                </a:lnTo>
                <a:lnTo>
                  <a:pt x="9900" y="1199"/>
                </a:lnTo>
                <a:lnTo>
                  <a:pt x="9846" y="1265"/>
                </a:lnTo>
                <a:lnTo>
                  <a:pt x="9801" y="1338"/>
                </a:lnTo>
                <a:lnTo>
                  <a:pt x="9765" y="1413"/>
                </a:lnTo>
                <a:lnTo>
                  <a:pt x="9740" y="1492"/>
                </a:lnTo>
                <a:lnTo>
                  <a:pt x="9720" y="1574"/>
                </a:lnTo>
                <a:lnTo>
                  <a:pt x="9715" y="1662"/>
                </a:lnTo>
                <a:lnTo>
                  <a:pt x="9720" y="1744"/>
                </a:lnTo>
                <a:lnTo>
                  <a:pt x="9740" y="1829"/>
                </a:lnTo>
                <a:lnTo>
                  <a:pt x="9765" y="1907"/>
                </a:lnTo>
                <a:lnTo>
                  <a:pt x="9801" y="1986"/>
                </a:lnTo>
                <a:lnTo>
                  <a:pt x="9846" y="2058"/>
                </a:lnTo>
                <a:lnTo>
                  <a:pt x="9900" y="2124"/>
                </a:lnTo>
                <a:lnTo>
                  <a:pt x="9965" y="2191"/>
                </a:lnTo>
                <a:lnTo>
                  <a:pt x="10035" y="2250"/>
                </a:lnTo>
                <a:lnTo>
                  <a:pt x="10112" y="2304"/>
                </a:lnTo>
                <a:lnTo>
                  <a:pt x="10194" y="2351"/>
                </a:lnTo>
                <a:lnTo>
                  <a:pt x="10284" y="2392"/>
                </a:lnTo>
                <a:lnTo>
                  <a:pt x="10374" y="2427"/>
                </a:lnTo>
                <a:lnTo>
                  <a:pt x="10473" y="2452"/>
                </a:lnTo>
                <a:lnTo>
                  <a:pt x="10575" y="2477"/>
                </a:lnTo>
                <a:lnTo>
                  <a:pt x="10685" y="2486"/>
                </a:lnTo>
                <a:lnTo>
                  <a:pt x="10796" y="2490"/>
                </a:lnTo>
                <a:lnTo>
                  <a:pt x="10906" y="2486"/>
                </a:lnTo>
                <a:lnTo>
                  <a:pt x="11013" y="2477"/>
                </a:lnTo>
                <a:lnTo>
                  <a:pt x="11217" y="2427"/>
                </a:lnTo>
                <a:lnTo>
                  <a:pt x="11312" y="2392"/>
                </a:lnTo>
                <a:lnTo>
                  <a:pt x="11402" y="2351"/>
                </a:lnTo>
                <a:lnTo>
                  <a:pt x="11483" y="2304"/>
                </a:lnTo>
                <a:lnTo>
                  <a:pt x="11561" y="2250"/>
                </a:lnTo>
                <a:lnTo>
                  <a:pt x="11631" y="2191"/>
                </a:lnTo>
                <a:lnTo>
                  <a:pt x="11692" y="2124"/>
                </a:lnTo>
                <a:lnTo>
                  <a:pt x="11749" y="2058"/>
                </a:lnTo>
                <a:lnTo>
                  <a:pt x="11790" y="1986"/>
                </a:lnTo>
                <a:lnTo>
                  <a:pt x="11827" y="1907"/>
                </a:lnTo>
                <a:lnTo>
                  <a:pt x="11856" y="1829"/>
                </a:lnTo>
                <a:lnTo>
                  <a:pt x="11868" y="1744"/>
                </a:lnTo>
                <a:lnTo>
                  <a:pt x="11876" y="1662"/>
                </a:lnTo>
                <a:lnTo>
                  <a:pt x="11868" y="1574"/>
                </a:lnTo>
                <a:lnTo>
                  <a:pt x="11856" y="1492"/>
                </a:lnTo>
                <a:lnTo>
                  <a:pt x="11827" y="1413"/>
                </a:lnTo>
                <a:lnTo>
                  <a:pt x="11790" y="1338"/>
                </a:lnTo>
                <a:lnTo>
                  <a:pt x="11749" y="1265"/>
                </a:lnTo>
                <a:lnTo>
                  <a:pt x="11692" y="1199"/>
                </a:lnTo>
                <a:lnTo>
                  <a:pt x="11631" y="1133"/>
                </a:lnTo>
                <a:lnTo>
                  <a:pt x="11561" y="1073"/>
                </a:lnTo>
                <a:lnTo>
                  <a:pt x="11483" y="1020"/>
                </a:lnTo>
                <a:lnTo>
                  <a:pt x="11402" y="973"/>
                </a:lnTo>
                <a:lnTo>
                  <a:pt x="11312" y="932"/>
                </a:lnTo>
                <a:lnTo>
                  <a:pt x="11217" y="897"/>
                </a:lnTo>
                <a:lnTo>
                  <a:pt x="11115" y="866"/>
                </a:lnTo>
                <a:lnTo>
                  <a:pt x="11013" y="847"/>
                </a:lnTo>
                <a:lnTo>
                  <a:pt x="10906" y="837"/>
                </a:lnTo>
                <a:lnTo>
                  <a:pt x="10796" y="834"/>
                </a:lnTo>
                <a:close/>
                <a:moveTo>
                  <a:pt x="0" y="21600"/>
                </a:moveTo>
                <a:lnTo>
                  <a:pt x="0" y="1662"/>
                </a:lnTo>
                <a:lnTo>
                  <a:pt x="8635" y="1662"/>
                </a:lnTo>
                <a:lnTo>
                  <a:pt x="8635" y="1574"/>
                </a:lnTo>
                <a:lnTo>
                  <a:pt x="8660" y="1410"/>
                </a:lnTo>
                <a:lnTo>
                  <a:pt x="8680" y="1325"/>
                </a:lnTo>
                <a:lnTo>
                  <a:pt x="8705" y="1246"/>
                </a:lnTo>
                <a:lnTo>
                  <a:pt x="8733" y="1168"/>
                </a:lnTo>
                <a:lnTo>
                  <a:pt x="8770" y="1089"/>
                </a:lnTo>
                <a:lnTo>
                  <a:pt x="8807" y="1013"/>
                </a:lnTo>
                <a:lnTo>
                  <a:pt x="8848" y="941"/>
                </a:lnTo>
                <a:lnTo>
                  <a:pt x="8897" y="872"/>
                </a:lnTo>
                <a:lnTo>
                  <a:pt x="8950" y="799"/>
                </a:lnTo>
                <a:lnTo>
                  <a:pt x="9003" y="730"/>
                </a:lnTo>
                <a:lnTo>
                  <a:pt x="9069" y="667"/>
                </a:lnTo>
                <a:lnTo>
                  <a:pt x="9130" y="604"/>
                </a:lnTo>
                <a:lnTo>
                  <a:pt x="9200" y="541"/>
                </a:lnTo>
                <a:lnTo>
                  <a:pt x="9269" y="485"/>
                </a:lnTo>
                <a:lnTo>
                  <a:pt x="9343" y="428"/>
                </a:lnTo>
                <a:lnTo>
                  <a:pt x="9421" y="381"/>
                </a:lnTo>
                <a:lnTo>
                  <a:pt x="9503" y="330"/>
                </a:lnTo>
                <a:lnTo>
                  <a:pt x="9589" y="283"/>
                </a:lnTo>
                <a:lnTo>
                  <a:pt x="9675" y="242"/>
                </a:lnTo>
                <a:lnTo>
                  <a:pt x="9769" y="198"/>
                </a:lnTo>
                <a:lnTo>
                  <a:pt x="9863" y="167"/>
                </a:lnTo>
                <a:lnTo>
                  <a:pt x="9953" y="132"/>
                </a:lnTo>
                <a:lnTo>
                  <a:pt x="10051" y="101"/>
                </a:lnTo>
                <a:lnTo>
                  <a:pt x="10153" y="76"/>
                </a:lnTo>
                <a:lnTo>
                  <a:pt x="10260" y="54"/>
                </a:lnTo>
                <a:lnTo>
                  <a:pt x="10362" y="35"/>
                </a:lnTo>
                <a:lnTo>
                  <a:pt x="10469" y="19"/>
                </a:lnTo>
                <a:lnTo>
                  <a:pt x="10575" y="6"/>
                </a:lnTo>
                <a:lnTo>
                  <a:pt x="10796" y="0"/>
                </a:lnTo>
                <a:lnTo>
                  <a:pt x="11017" y="6"/>
                </a:lnTo>
                <a:lnTo>
                  <a:pt x="11123" y="19"/>
                </a:lnTo>
                <a:lnTo>
                  <a:pt x="11234" y="35"/>
                </a:lnTo>
                <a:lnTo>
                  <a:pt x="11336" y="54"/>
                </a:lnTo>
                <a:lnTo>
                  <a:pt x="11438" y="76"/>
                </a:lnTo>
                <a:lnTo>
                  <a:pt x="11541" y="101"/>
                </a:lnTo>
                <a:lnTo>
                  <a:pt x="11639" y="132"/>
                </a:lnTo>
                <a:lnTo>
                  <a:pt x="11733" y="167"/>
                </a:lnTo>
                <a:lnTo>
                  <a:pt x="11827" y="198"/>
                </a:lnTo>
                <a:lnTo>
                  <a:pt x="11917" y="242"/>
                </a:lnTo>
                <a:lnTo>
                  <a:pt x="12007" y="283"/>
                </a:lnTo>
                <a:lnTo>
                  <a:pt x="12089" y="330"/>
                </a:lnTo>
                <a:lnTo>
                  <a:pt x="12175" y="381"/>
                </a:lnTo>
                <a:lnTo>
                  <a:pt x="12253" y="428"/>
                </a:lnTo>
                <a:lnTo>
                  <a:pt x="12400" y="541"/>
                </a:lnTo>
                <a:lnTo>
                  <a:pt x="12462" y="604"/>
                </a:lnTo>
                <a:lnTo>
                  <a:pt x="12531" y="667"/>
                </a:lnTo>
                <a:lnTo>
                  <a:pt x="12588" y="730"/>
                </a:lnTo>
                <a:lnTo>
                  <a:pt x="12646" y="799"/>
                </a:lnTo>
                <a:lnTo>
                  <a:pt x="12699" y="872"/>
                </a:lnTo>
                <a:lnTo>
                  <a:pt x="12748" y="941"/>
                </a:lnTo>
                <a:lnTo>
                  <a:pt x="12793" y="1013"/>
                </a:lnTo>
                <a:lnTo>
                  <a:pt x="12826" y="1089"/>
                </a:lnTo>
                <a:lnTo>
                  <a:pt x="12859" y="1168"/>
                </a:lnTo>
                <a:lnTo>
                  <a:pt x="12887" y="1246"/>
                </a:lnTo>
                <a:lnTo>
                  <a:pt x="12912" y="1325"/>
                </a:lnTo>
                <a:lnTo>
                  <a:pt x="12932" y="1410"/>
                </a:lnTo>
                <a:lnTo>
                  <a:pt x="12949" y="1492"/>
                </a:lnTo>
                <a:lnTo>
                  <a:pt x="12957" y="1574"/>
                </a:lnTo>
                <a:lnTo>
                  <a:pt x="12957" y="1662"/>
                </a:lnTo>
                <a:lnTo>
                  <a:pt x="21600" y="1662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4373872" y="1672013"/>
            <a:ext cx="396254" cy="441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69" y="4364"/>
                </a:moveTo>
                <a:lnTo>
                  <a:pt x="199" y="4739"/>
                </a:lnTo>
                <a:lnTo>
                  <a:pt x="159" y="4802"/>
                </a:lnTo>
                <a:lnTo>
                  <a:pt x="122" y="4865"/>
                </a:lnTo>
                <a:lnTo>
                  <a:pt x="85" y="4938"/>
                </a:lnTo>
                <a:lnTo>
                  <a:pt x="55" y="5014"/>
                </a:lnTo>
                <a:lnTo>
                  <a:pt x="33" y="5091"/>
                </a:lnTo>
                <a:lnTo>
                  <a:pt x="15" y="5177"/>
                </a:lnTo>
                <a:lnTo>
                  <a:pt x="4" y="5263"/>
                </a:lnTo>
                <a:lnTo>
                  <a:pt x="0" y="5353"/>
                </a:lnTo>
                <a:lnTo>
                  <a:pt x="4" y="5446"/>
                </a:lnTo>
                <a:lnTo>
                  <a:pt x="18" y="5539"/>
                </a:lnTo>
                <a:lnTo>
                  <a:pt x="41" y="5631"/>
                </a:lnTo>
                <a:lnTo>
                  <a:pt x="66" y="5731"/>
                </a:lnTo>
                <a:lnTo>
                  <a:pt x="103" y="5824"/>
                </a:lnTo>
                <a:lnTo>
                  <a:pt x="148" y="5920"/>
                </a:lnTo>
                <a:lnTo>
                  <a:pt x="199" y="6016"/>
                </a:lnTo>
                <a:lnTo>
                  <a:pt x="259" y="6116"/>
                </a:lnTo>
                <a:lnTo>
                  <a:pt x="310" y="6186"/>
                </a:lnTo>
                <a:lnTo>
                  <a:pt x="366" y="6259"/>
                </a:lnTo>
                <a:lnTo>
                  <a:pt x="425" y="6332"/>
                </a:lnTo>
                <a:lnTo>
                  <a:pt x="491" y="6401"/>
                </a:lnTo>
                <a:lnTo>
                  <a:pt x="558" y="6478"/>
                </a:lnTo>
                <a:lnTo>
                  <a:pt x="632" y="6551"/>
                </a:lnTo>
                <a:lnTo>
                  <a:pt x="709" y="6624"/>
                </a:lnTo>
                <a:lnTo>
                  <a:pt x="798" y="6700"/>
                </a:lnTo>
                <a:lnTo>
                  <a:pt x="883" y="6773"/>
                </a:lnTo>
                <a:lnTo>
                  <a:pt x="979" y="6849"/>
                </a:lnTo>
                <a:lnTo>
                  <a:pt x="1082" y="6926"/>
                </a:lnTo>
                <a:lnTo>
                  <a:pt x="1186" y="6999"/>
                </a:lnTo>
                <a:lnTo>
                  <a:pt x="1300" y="7075"/>
                </a:lnTo>
                <a:lnTo>
                  <a:pt x="1415" y="7155"/>
                </a:lnTo>
                <a:lnTo>
                  <a:pt x="1540" y="7228"/>
                </a:lnTo>
                <a:lnTo>
                  <a:pt x="1673" y="7304"/>
                </a:lnTo>
                <a:lnTo>
                  <a:pt x="7640" y="10934"/>
                </a:lnTo>
                <a:lnTo>
                  <a:pt x="7562" y="8064"/>
                </a:lnTo>
                <a:lnTo>
                  <a:pt x="469" y="4364"/>
                </a:lnTo>
                <a:close/>
                <a:moveTo>
                  <a:pt x="17754" y="15945"/>
                </a:moveTo>
                <a:lnTo>
                  <a:pt x="17758" y="15952"/>
                </a:lnTo>
                <a:lnTo>
                  <a:pt x="17917" y="16035"/>
                </a:lnTo>
                <a:lnTo>
                  <a:pt x="18072" y="16108"/>
                </a:lnTo>
                <a:lnTo>
                  <a:pt x="18220" y="16174"/>
                </a:lnTo>
                <a:lnTo>
                  <a:pt x="18371" y="16234"/>
                </a:lnTo>
                <a:lnTo>
                  <a:pt x="18519" y="16280"/>
                </a:lnTo>
                <a:lnTo>
                  <a:pt x="18597" y="16300"/>
                </a:lnTo>
                <a:lnTo>
                  <a:pt x="18670" y="16317"/>
                </a:lnTo>
                <a:lnTo>
                  <a:pt x="18741" y="16334"/>
                </a:lnTo>
                <a:lnTo>
                  <a:pt x="18822" y="16347"/>
                </a:lnTo>
                <a:lnTo>
                  <a:pt x="18896" y="16353"/>
                </a:lnTo>
                <a:lnTo>
                  <a:pt x="19051" y="16367"/>
                </a:lnTo>
                <a:lnTo>
                  <a:pt x="19125" y="16370"/>
                </a:lnTo>
                <a:lnTo>
                  <a:pt x="19202" y="16367"/>
                </a:lnTo>
                <a:lnTo>
                  <a:pt x="19350" y="16353"/>
                </a:lnTo>
                <a:lnTo>
                  <a:pt x="19424" y="16340"/>
                </a:lnTo>
                <a:lnTo>
                  <a:pt x="19494" y="16327"/>
                </a:lnTo>
                <a:lnTo>
                  <a:pt x="19568" y="16310"/>
                </a:lnTo>
                <a:lnTo>
                  <a:pt x="19638" y="16290"/>
                </a:lnTo>
                <a:lnTo>
                  <a:pt x="19779" y="16244"/>
                </a:lnTo>
                <a:lnTo>
                  <a:pt x="19845" y="16221"/>
                </a:lnTo>
                <a:lnTo>
                  <a:pt x="19982" y="16164"/>
                </a:lnTo>
                <a:lnTo>
                  <a:pt x="20111" y="16098"/>
                </a:lnTo>
                <a:lnTo>
                  <a:pt x="20229" y="16032"/>
                </a:lnTo>
                <a:lnTo>
                  <a:pt x="20344" y="15965"/>
                </a:lnTo>
                <a:lnTo>
                  <a:pt x="20458" y="15889"/>
                </a:lnTo>
                <a:lnTo>
                  <a:pt x="20569" y="15813"/>
                </a:lnTo>
                <a:lnTo>
                  <a:pt x="20776" y="15647"/>
                </a:lnTo>
                <a:lnTo>
                  <a:pt x="20876" y="15557"/>
                </a:lnTo>
                <a:lnTo>
                  <a:pt x="20972" y="15464"/>
                </a:lnTo>
                <a:lnTo>
                  <a:pt x="21064" y="15365"/>
                </a:lnTo>
                <a:lnTo>
                  <a:pt x="21149" y="15262"/>
                </a:lnTo>
                <a:lnTo>
                  <a:pt x="21227" y="15156"/>
                </a:lnTo>
                <a:lnTo>
                  <a:pt x="21301" y="15043"/>
                </a:lnTo>
                <a:lnTo>
                  <a:pt x="21367" y="14927"/>
                </a:lnTo>
                <a:lnTo>
                  <a:pt x="21423" y="14800"/>
                </a:lnTo>
                <a:lnTo>
                  <a:pt x="21474" y="14678"/>
                </a:lnTo>
                <a:lnTo>
                  <a:pt x="21519" y="14545"/>
                </a:lnTo>
                <a:lnTo>
                  <a:pt x="21552" y="14409"/>
                </a:lnTo>
                <a:lnTo>
                  <a:pt x="21578" y="14269"/>
                </a:lnTo>
                <a:lnTo>
                  <a:pt x="21593" y="14127"/>
                </a:lnTo>
                <a:lnTo>
                  <a:pt x="21600" y="13984"/>
                </a:lnTo>
                <a:lnTo>
                  <a:pt x="21596" y="13838"/>
                </a:lnTo>
                <a:lnTo>
                  <a:pt x="21582" y="13689"/>
                </a:lnTo>
                <a:lnTo>
                  <a:pt x="21563" y="13533"/>
                </a:lnTo>
                <a:lnTo>
                  <a:pt x="21489" y="13221"/>
                </a:lnTo>
                <a:lnTo>
                  <a:pt x="21437" y="13058"/>
                </a:lnTo>
                <a:lnTo>
                  <a:pt x="21371" y="12896"/>
                </a:lnTo>
                <a:lnTo>
                  <a:pt x="21301" y="12726"/>
                </a:lnTo>
                <a:lnTo>
                  <a:pt x="21219" y="12560"/>
                </a:lnTo>
                <a:lnTo>
                  <a:pt x="21127" y="12391"/>
                </a:lnTo>
                <a:lnTo>
                  <a:pt x="21024" y="12215"/>
                </a:lnTo>
                <a:lnTo>
                  <a:pt x="20913" y="12039"/>
                </a:lnTo>
                <a:lnTo>
                  <a:pt x="20891" y="12010"/>
                </a:lnTo>
                <a:lnTo>
                  <a:pt x="20832" y="11920"/>
                </a:lnTo>
                <a:lnTo>
                  <a:pt x="20769" y="11834"/>
                </a:lnTo>
                <a:lnTo>
                  <a:pt x="20710" y="11751"/>
                </a:lnTo>
                <a:lnTo>
                  <a:pt x="20643" y="11671"/>
                </a:lnTo>
                <a:lnTo>
                  <a:pt x="20584" y="11591"/>
                </a:lnTo>
                <a:lnTo>
                  <a:pt x="20514" y="11518"/>
                </a:lnTo>
                <a:lnTo>
                  <a:pt x="20447" y="11445"/>
                </a:lnTo>
                <a:lnTo>
                  <a:pt x="20381" y="11376"/>
                </a:lnTo>
                <a:lnTo>
                  <a:pt x="20311" y="11309"/>
                </a:lnTo>
                <a:lnTo>
                  <a:pt x="20170" y="11183"/>
                </a:lnTo>
                <a:lnTo>
                  <a:pt x="20104" y="11120"/>
                </a:lnTo>
                <a:lnTo>
                  <a:pt x="19882" y="10961"/>
                </a:lnTo>
                <a:lnTo>
                  <a:pt x="19805" y="10911"/>
                </a:lnTo>
                <a:lnTo>
                  <a:pt x="19731" y="10865"/>
                </a:lnTo>
                <a:lnTo>
                  <a:pt x="19576" y="10778"/>
                </a:lnTo>
                <a:lnTo>
                  <a:pt x="19494" y="10739"/>
                </a:lnTo>
                <a:lnTo>
                  <a:pt x="19417" y="10702"/>
                </a:lnTo>
                <a:lnTo>
                  <a:pt x="19262" y="10636"/>
                </a:lnTo>
                <a:lnTo>
                  <a:pt x="19180" y="10609"/>
                </a:lnTo>
                <a:lnTo>
                  <a:pt x="19099" y="10579"/>
                </a:lnTo>
                <a:lnTo>
                  <a:pt x="19021" y="10556"/>
                </a:lnTo>
                <a:lnTo>
                  <a:pt x="18936" y="10533"/>
                </a:lnTo>
                <a:lnTo>
                  <a:pt x="18855" y="10513"/>
                </a:lnTo>
                <a:lnTo>
                  <a:pt x="18774" y="10500"/>
                </a:lnTo>
                <a:lnTo>
                  <a:pt x="18689" y="10483"/>
                </a:lnTo>
                <a:lnTo>
                  <a:pt x="18608" y="10473"/>
                </a:lnTo>
                <a:lnTo>
                  <a:pt x="18523" y="10463"/>
                </a:lnTo>
                <a:lnTo>
                  <a:pt x="18356" y="10450"/>
                </a:lnTo>
                <a:lnTo>
                  <a:pt x="18194" y="10443"/>
                </a:lnTo>
                <a:lnTo>
                  <a:pt x="18024" y="10443"/>
                </a:lnTo>
                <a:lnTo>
                  <a:pt x="17865" y="10453"/>
                </a:lnTo>
                <a:lnTo>
                  <a:pt x="17699" y="10466"/>
                </a:lnTo>
                <a:lnTo>
                  <a:pt x="17533" y="10490"/>
                </a:lnTo>
                <a:lnTo>
                  <a:pt x="17374" y="10520"/>
                </a:lnTo>
                <a:lnTo>
                  <a:pt x="17215" y="10553"/>
                </a:lnTo>
                <a:lnTo>
                  <a:pt x="17056" y="10589"/>
                </a:lnTo>
                <a:lnTo>
                  <a:pt x="16897" y="10632"/>
                </a:lnTo>
                <a:lnTo>
                  <a:pt x="16742" y="10679"/>
                </a:lnTo>
                <a:lnTo>
                  <a:pt x="16591" y="10732"/>
                </a:lnTo>
                <a:lnTo>
                  <a:pt x="16436" y="10782"/>
                </a:lnTo>
                <a:lnTo>
                  <a:pt x="16284" y="10841"/>
                </a:lnTo>
                <a:lnTo>
                  <a:pt x="16136" y="10901"/>
                </a:lnTo>
                <a:lnTo>
                  <a:pt x="15985" y="10961"/>
                </a:lnTo>
                <a:lnTo>
                  <a:pt x="15590" y="11134"/>
                </a:lnTo>
                <a:lnTo>
                  <a:pt x="15416" y="11207"/>
                </a:lnTo>
                <a:lnTo>
                  <a:pt x="15246" y="11273"/>
                </a:lnTo>
                <a:lnTo>
                  <a:pt x="15095" y="11333"/>
                </a:lnTo>
                <a:lnTo>
                  <a:pt x="14950" y="11379"/>
                </a:lnTo>
                <a:lnTo>
                  <a:pt x="14814" y="11416"/>
                </a:lnTo>
                <a:lnTo>
                  <a:pt x="14688" y="11445"/>
                </a:lnTo>
                <a:lnTo>
                  <a:pt x="14574" y="11465"/>
                </a:lnTo>
                <a:lnTo>
                  <a:pt x="14455" y="11472"/>
                </a:lnTo>
                <a:lnTo>
                  <a:pt x="14341" y="11472"/>
                </a:lnTo>
                <a:lnTo>
                  <a:pt x="14282" y="11469"/>
                </a:lnTo>
                <a:lnTo>
                  <a:pt x="14226" y="11465"/>
                </a:lnTo>
                <a:lnTo>
                  <a:pt x="14160" y="11452"/>
                </a:lnTo>
                <a:lnTo>
                  <a:pt x="14101" y="11439"/>
                </a:lnTo>
                <a:lnTo>
                  <a:pt x="14034" y="11426"/>
                </a:lnTo>
                <a:lnTo>
                  <a:pt x="13968" y="11406"/>
                </a:lnTo>
                <a:lnTo>
                  <a:pt x="13894" y="11382"/>
                </a:lnTo>
                <a:lnTo>
                  <a:pt x="13820" y="11356"/>
                </a:lnTo>
                <a:lnTo>
                  <a:pt x="13657" y="11286"/>
                </a:lnTo>
                <a:lnTo>
                  <a:pt x="12376" y="10619"/>
                </a:lnTo>
                <a:lnTo>
                  <a:pt x="12438" y="12892"/>
                </a:lnTo>
                <a:lnTo>
                  <a:pt x="17754" y="15945"/>
                </a:lnTo>
                <a:close/>
                <a:moveTo>
                  <a:pt x="18526" y="12093"/>
                </a:moveTo>
                <a:lnTo>
                  <a:pt x="18626" y="12152"/>
                </a:lnTo>
                <a:lnTo>
                  <a:pt x="18726" y="12215"/>
                </a:lnTo>
                <a:lnTo>
                  <a:pt x="18903" y="12348"/>
                </a:lnTo>
                <a:lnTo>
                  <a:pt x="18985" y="12421"/>
                </a:lnTo>
                <a:lnTo>
                  <a:pt x="19066" y="12497"/>
                </a:lnTo>
                <a:lnTo>
                  <a:pt x="19140" y="12577"/>
                </a:lnTo>
                <a:lnTo>
                  <a:pt x="19210" y="12657"/>
                </a:lnTo>
                <a:lnTo>
                  <a:pt x="19273" y="12740"/>
                </a:lnTo>
                <a:lnTo>
                  <a:pt x="19332" y="12826"/>
                </a:lnTo>
                <a:lnTo>
                  <a:pt x="19387" y="12916"/>
                </a:lnTo>
                <a:lnTo>
                  <a:pt x="19435" y="13008"/>
                </a:lnTo>
                <a:lnTo>
                  <a:pt x="19480" y="13098"/>
                </a:lnTo>
                <a:lnTo>
                  <a:pt x="19520" y="13194"/>
                </a:lnTo>
                <a:lnTo>
                  <a:pt x="19557" y="13287"/>
                </a:lnTo>
                <a:lnTo>
                  <a:pt x="19583" y="13387"/>
                </a:lnTo>
                <a:lnTo>
                  <a:pt x="19609" y="13483"/>
                </a:lnTo>
                <a:lnTo>
                  <a:pt x="19627" y="13583"/>
                </a:lnTo>
                <a:lnTo>
                  <a:pt x="19638" y="13685"/>
                </a:lnTo>
                <a:lnTo>
                  <a:pt x="19646" y="13782"/>
                </a:lnTo>
                <a:lnTo>
                  <a:pt x="19653" y="13885"/>
                </a:lnTo>
                <a:lnTo>
                  <a:pt x="19646" y="13984"/>
                </a:lnTo>
                <a:lnTo>
                  <a:pt x="19642" y="14087"/>
                </a:lnTo>
                <a:lnTo>
                  <a:pt x="19631" y="14187"/>
                </a:lnTo>
                <a:lnTo>
                  <a:pt x="19609" y="14289"/>
                </a:lnTo>
                <a:lnTo>
                  <a:pt x="19583" y="14389"/>
                </a:lnTo>
                <a:lnTo>
                  <a:pt x="19553" y="14488"/>
                </a:lnTo>
                <a:lnTo>
                  <a:pt x="19516" y="14588"/>
                </a:lnTo>
                <a:lnTo>
                  <a:pt x="19476" y="14684"/>
                </a:lnTo>
                <a:lnTo>
                  <a:pt x="19428" y="14781"/>
                </a:lnTo>
                <a:lnTo>
                  <a:pt x="19376" y="14880"/>
                </a:lnTo>
                <a:lnTo>
                  <a:pt x="19313" y="14973"/>
                </a:lnTo>
                <a:lnTo>
                  <a:pt x="15320" y="12803"/>
                </a:lnTo>
                <a:lnTo>
                  <a:pt x="15386" y="12713"/>
                </a:lnTo>
                <a:lnTo>
                  <a:pt x="15457" y="12624"/>
                </a:lnTo>
                <a:lnTo>
                  <a:pt x="15530" y="12541"/>
                </a:lnTo>
                <a:lnTo>
                  <a:pt x="15608" y="12464"/>
                </a:lnTo>
                <a:lnTo>
                  <a:pt x="15771" y="12318"/>
                </a:lnTo>
                <a:lnTo>
                  <a:pt x="15859" y="12252"/>
                </a:lnTo>
                <a:lnTo>
                  <a:pt x="15948" y="12192"/>
                </a:lnTo>
                <a:lnTo>
                  <a:pt x="16044" y="12132"/>
                </a:lnTo>
                <a:lnTo>
                  <a:pt x="16140" y="12079"/>
                </a:lnTo>
                <a:lnTo>
                  <a:pt x="16240" y="12026"/>
                </a:lnTo>
                <a:lnTo>
                  <a:pt x="16339" y="11986"/>
                </a:lnTo>
                <a:lnTo>
                  <a:pt x="16443" y="11947"/>
                </a:lnTo>
                <a:lnTo>
                  <a:pt x="16546" y="11910"/>
                </a:lnTo>
                <a:lnTo>
                  <a:pt x="16653" y="11880"/>
                </a:lnTo>
                <a:lnTo>
                  <a:pt x="16761" y="11854"/>
                </a:lnTo>
                <a:lnTo>
                  <a:pt x="16871" y="11830"/>
                </a:lnTo>
                <a:lnTo>
                  <a:pt x="16979" y="11814"/>
                </a:lnTo>
                <a:lnTo>
                  <a:pt x="17093" y="11801"/>
                </a:lnTo>
                <a:lnTo>
                  <a:pt x="17204" y="11794"/>
                </a:lnTo>
                <a:lnTo>
                  <a:pt x="17318" y="11791"/>
                </a:lnTo>
                <a:lnTo>
                  <a:pt x="17429" y="11794"/>
                </a:lnTo>
                <a:lnTo>
                  <a:pt x="17544" y="11801"/>
                </a:lnTo>
                <a:lnTo>
                  <a:pt x="17655" y="11814"/>
                </a:lnTo>
                <a:lnTo>
                  <a:pt x="17769" y="11830"/>
                </a:lnTo>
                <a:lnTo>
                  <a:pt x="17876" y="11854"/>
                </a:lnTo>
                <a:lnTo>
                  <a:pt x="17991" y="11880"/>
                </a:lnTo>
                <a:lnTo>
                  <a:pt x="18098" y="11910"/>
                </a:lnTo>
                <a:lnTo>
                  <a:pt x="18209" y="11950"/>
                </a:lnTo>
                <a:lnTo>
                  <a:pt x="18312" y="11993"/>
                </a:lnTo>
                <a:lnTo>
                  <a:pt x="18423" y="12039"/>
                </a:lnTo>
                <a:lnTo>
                  <a:pt x="18526" y="12093"/>
                </a:lnTo>
                <a:close/>
                <a:moveTo>
                  <a:pt x="8977" y="13782"/>
                </a:moveTo>
                <a:lnTo>
                  <a:pt x="8966" y="13938"/>
                </a:lnTo>
                <a:lnTo>
                  <a:pt x="8955" y="14011"/>
                </a:lnTo>
                <a:lnTo>
                  <a:pt x="8947" y="14077"/>
                </a:lnTo>
                <a:lnTo>
                  <a:pt x="8918" y="14203"/>
                </a:lnTo>
                <a:lnTo>
                  <a:pt x="8899" y="14256"/>
                </a:lnTo>
                <a:lnTo>
                  <a:pt x="8877" y="14306"/>
                </a:lnTo>
                <a:lnTo>
                  <a:pt x="8855" y="14359"/>
                </a:lnTo>
                <a:lnTo>
                  <a:pt x="8777" y="14498"/>
                </a:lnTo>
                <a:lnTo>
                  <a:pt x="8715" y="14585"/>
                </a:lnTo>
                <a:lnTo>
                  <a:pt x="8641" y="14668"/>
                </a:lnTo>
                <a:lnTo>
                  <a:pt x="8552" y="14754"/>
                </a:lnTo>
                <a:lnTo>
                  <a:pt x="8449" y="14840"/>
                </a:lnTo>
                <a:lnTo>
                  <a:pt x="8330" y="14930"/>
                </a:lnTo>
                <a:lnTo>
                  <a:pt x="8201" y="15023"/>
                </a:lnTo>
                <a:lnTo>
                  <a:pt x="8061" y="15126"/>
                </a:lnTo>
                <a:lnTo>
                  <a:pt x="7898" y="15225"/>
                </a:lnTo>
                <a:lnTo>
                  <a:pt x="7547" y="15454"/>
                </a:lnTo>
                <a:lnTo>
                  <a:pt x="7414" y="15544"/>
                </a:lnTo>
                <a:lnTo>
                  <a:pt x="7285" y="15633"/>
                </a:lnTo>
                <a:lnTo>
                  <a:pt x="7156" y="15726"/>
                </a:lnTo>
                <a:lnTo>
                  <a:pt x="7030" y="15819"/>
                </a:lnTo>
                <a:lnTo>
                  <a:pt x="6786" y="16018"/>
                </a:lnTo>
                <a:lnTo>
                  <a:pt x="6668" y="16121"/>
                </a:lnTo>
                <a:lnTo>
                  <a:pt x="6554" y="16227"/>
                </a:lnTo>
                <a:lnTo>
                  <a:pt x="6443" y="16337"/>
                </a:lnTo>
                <a:lnTo>
                  <a:pt x="6339" y="16450"/>
                </a:lnTo>
                <a:lnTo>
                  <a:pt x="6240" y="16566"/>
                </a:lnTo>
                <a:lnTo>
                  <a:pt x="6151" y="16692"/>
                </a:lnTo>
                <a:lnTo>
                  <a:pt x="6058" y="16815"/>
                </a:lnTo>
                <a:lnTo>
                  <a:pt x="5981" y="16944"/>
                </a:lnTo>
                <a:lnTo>
                  <a:pt x="5907" y="17077"/>
                </a:lnTo>
                <a:lnTo>
                  <a:pt x="5837" y="17216"/>
                </a:lnTo>
                <a:lnTo>
                  <a:pt x="5807" y="17286"/>
                </a:lnTo>
                <a:lnTo>
                  <a:pt x="5778" y="17362"/>
                </a:lnTo>
                <a:lnTo>
                  <a:pt x="5756" y="17432"/>
                </a:lnTo>
                <a:lnTo>
                  <a:pt x="5730" y="17505"/>
                </a:lnTo>
                <a:lnTo>
                  <a:pt x="5708" y="17581"/>
                </a:lnTo>
                <a:lnTo>
                  <a:pt x="5689" y="17658"/>
                </a:lnTo>
                <a:lnTo>
                  <a:pt x="5678" y="17734"/>
                </a:lnTo>
                <a:lnTo>
                  <a:pt x="5663" y="17807"/>
                </a:lnTo>
                <a:lnTo>
                  <a:pt x="5656" y="17890"/>
                </a:lnTo>
                <a:lnTo>
                  <a:pt x="5648" y="17966"/>
                </a:lnTo>
                <a:lnTo>
                  <a:pt x="5641" y="18046"/>
                </a:lnTo>
                <a:lnTo>
                  <a:pt x="5641" y="18209"/>
                </a:lnTo>
                <a:lnTo>
                  <a:pt x="5648" y="18291"/>
                </a:lnTo>
                <a:lnTo>
                  <a:pt x="5652" y="18371"/>
                </a:lnTo>
                <a:lnTo>
                  <a:pt x="5663" y="18454"/>
                </a:lnTo>
                <a:lnTo>
                  <a:pt x="5678" y="18540"/>
                </a:lnTo>
                <a:lnTo>
                  <a:pt x="5689" y="18627"/>
                </a:lnTo>
                <a:lnTo>
                  <a:pt x="5711" y="18706"/>
                </a:lnTo>
                <a:lnTo>
                  <a:pt x="5733" y="18793"/>
                </a:lnTo>
                <a:lnTo>
                  <a:pt x="5756" y="18882"/>
                </a:lnTo>
                <a:lnTo>
                  <a:pt x="5815" y="19055"/>
                </a:lnTo>
                <a:lnTo>
                  <a:pt x="5848" y="19141"/>
                </a:lnTo>
                <a:lnTo>
                  <a:pt x="5885" y="19227"/>
                </a:lnTo>
                <a:lnTo>
                  <a:pt x="5966" y="19406"/>
                </a:lnTo>
                <a:lnTo>
                  <a:pt x="6062" y="19586"/>
                </a:lnTo>
                <a:lnTo>
                  <a:pt x="6114" y="19675"/>
                </a:lnTo>
                <a:lnTo>
                  <a:pt x="6169" y="19765"/>
                </a:lnTo>
                <a:lnTo>
                  <a:pt x="6232" y="19854"/>
                </a:lnTo>
                <a:lnTo>
                  <a:pt x="6350" y="20030"/>
                </a:lnTo>
                <a:lnTo>
                  <a:pt x="6469" y="20193"/>
                </a:lnTo>
                <a:lnTo>
                  <a:pt x="6594" y="20349"/>
                </a:lnTo>
                <a:lnTo>
                  <a:pt x="6720" y="20492"/>
                </a:lnTo>
                <a:lnTo>
                  <a:pt x="6845" y="20628"/>
                </a:lnTo>
                <a:lnTo>
                  <a:pt x="6978" y="20757"/>
                </a:lnTo>
                <a:lnTo>
                  <a:pt x="7111" y="20873"/>
                </a:lnTo>
                <a:lnTo>
                  <a:pt x="7244" y="20983"/>
                </a:lnTo>
                <a:lnTo>
                  <a:pt x="7381" y="21082"/>
                </a:lnTo>
                <a:lnTo>
                  <a:pt x="7518" y="21172"/>
                </a:lnTo>
                <a:lnTo>
                  <a:pt x="7662" y="21258"/>
                </a:lnTo>
                <a:lnTo>
                  <a:pt x="7802" y="21328"/>
                </a:lnTo>
                <a:lnTo>
                  <a:pt x="7946" y="21394"/>
                </a:lnTo>
                <a:lnTo>
                  <a:pt x="8090" y="21451"/>
                </a:lnTo>
                <a:lnTo>
                  <a:pt x="8238" y="21497"/>
                </a:lnTo>
                <a:lnTo>
                  <a:pt x="8390" y="21534"/>
                </a:lnTo>
                <a:lnTo>
                  <a:pt x="8537" y="21567"/>
                </a:lnTo>
                <a:lnTo>
                  <a:pt x="8681" y="21587"/>
                </a:lnTo>
                <a:lnTo>
                  <a:pt x="8829" y="21597"/>
                </a:lnTo>
                <a:lnTo>
                  <a:pt x="8977" y="21600"/>
                </a:lnTo>
                <a:lnTo>
                  <a:pt x="9121" y="21597"/>
                </a:lnTo>
                <a:lnTo>
                  <a:pt x="9261" y="21590"/>
                </a:lnTo>
                <a:lnTo>
                  <a:pt x="9405" y="21570"/>
                </a:lnTo>
                <a:lnTo>
                  <a:pt x="9546" y="21547"/>
                </a:lnTo>
                <a:lnTo>
                  <a:pt x="9683" y="21520"/>
                </a:lnTo>
                <a:lnTo>
                  <a:pt x="9819" y="21484"/>
                </a:lnTo>
                <a:lnTo>
                  <a:pt x="9952" y="21441"/>
                </a:lnTo>
                <a:lnTo>
                  <a:pt x="10081" y="21394"/>
                </a:lnTo>
                <a:lnTo>
                  <a:pt x="10211" y="21344"/>
                </a:lnTo>
                <a:lnTo>
                  <a:pt x="10336" y="21295"/>
                </a:lnTo>
                <a:lnTo>
                  <a:pt x="10458" y="21235"/>
                </a:lnTo>
                <a:lnTo>
                  <a:pt x="10580" y="21172"/>
                </a:lnTo>
                <a:lnTo>
                  <a:pt x="10706" y="21102"/>
                </a:lnTo>
                <a:lnTo>
                  <a:pt x="10828" y="21026"/>
                </a:lnTo>
                <a:lnTo>
                  <a:pt x="10939" y="20940"/>
                </a:lnTo>
                <a:lnTo>
                  <a:pt x="10994" y="20893"/>
                </a:lnTo>
                <a:lnTo>
                  <a:pt x="11046" y="20847"/>
                </a:lnTo>
                <a:lnTo>
                  <a:pt x="11097" y="20797"/>
                </a:lnTo>
                <a:lnTo>
                  <a:pt x="11145" y="20744"/>
                </a:lnTo>
                <a:lnTo>
                  <a:pt x="11193" y="20694"/>
                </a:lnTo>
                <a:lnTo>
                  <a:pt x="11238" y="20641"/>
                </a:lnTo>
                <a:lnTo>
                  <a:pt x="11278" y="20581"/>
                </a:lnTo>
                <a:lnTo>
                  <a:pt x="11315" y="20525"/>
                </a:lnTo>
                <a:lnTo>
                  <a:pt x="11349" y="20465"/>
                </a:lnTo>
                <a:lnTo>
                  <a:pt x="11386" y="20402"/>
                </a:lnTo>
                <a:lnTo>
                  <a:pt x="11415" y="20336"/>
                </a:lnTo>
                <a:lnTo>
                  <a:pt x="11441" y="20276"/>
                </a:lnTo>
                <a:lnTo>
                  <a:pt x="11485" y="20143"/>
                </a:lnTo>
                <a:lnTo>
                  <a:pt x="11507" y="20073"/>
                </a:lnTo>
                <a:lnTo>
                  <a:pt x="11519" y="20007"/>
                </a:lnTo>
                <a:lnTo>
                  <a:pt x="11544" y="19864"/>
                </a:lnTo>
                <a:lnTo>
                  <a:pt x="11563" y="19718"/>
                </a:lnTo>
                <a:lnTo>
                  <a:pt x="11570" y="19569"/>
                </a:lnTo>
                <a:lnTo>
                  <a:pt x="11570" y="19410"/>
                </a:lnTo>
                <a:lnTo>
                  <a:pt x="11567" y="19251"/>
                </a:lnTo>
                <a:lnTo>
                  <a:pt x="11563" y="19244"/>
                </a:lnTo>
                <a:lnTo>
                  <a:pt x="11097" y="13131"/>
                </a:lnTo>
                <a:lnTo>
                  <a:pt x="11068" y="12770"/>
                </a:lnTo>
                <a:lnTo>
                  <a:pt x="11068" y="12736"/>
                </a:lnTo>
                <a:lnTo>
                  <a:pt x="11072" y="12700"/>
                </a:lnTo>
                <a:lnTo>
                  <a:pt x="11079" y="12670"/>
                </a:lnTo>
                <a:lnTo>
                  <a:pt x="11090" y="12640"/>
                </a:lnTo>
                <a:lnTo>
                  <a:pt x="11105" y="12607"/>
                </a:lnTo>
                <a:lnTo>
                  <a:pt x="11116" y="12580"/>
                </a:lnTo>
                <a:lnTo>
                  <a:pt x="11160" y="12527"/>
                </a:lnTo>
                <a:lnTo>
                  <a:pt x="11186" y="12501"/>
                </a:lnTo>
                <a:lnTo>
                  <a:pt x="11212" y="12484"/>
                </a:lnTo>
                <a:lnTo>
                  <a:pt x="11241" y="12464"/>
                </a:lnTo>
                <a:lnTo>
                  <a:pt x="11271" y="12448"/>
                </a:lnTo>
                <a:lnTo>
                  <a:pt x="11308" y="12431"/>
                </a:lnTo>
                <a:lnTo>
                  <a:pt x="11341" y="12424"/>
                </a:lnTo>
                <a:lnTo>
                  <a:pt x="11378" y="12418"/>
                </a:lnTo>
                <a:lnTo>
                  <a:pt x="11415" y="12414"/>
                </a:lnTo>
                <a:lnTo>
                  <a:pt x="11459" y="12414"/>
                </a:lnTo>
                <a:lnTo>
                  <a:pt x="11496" y="12418"/>
                </a:lnTo>
                <a:lnTo>
                  <a:pt x="11511" y="12418"/>
                </a:lnTo>
                <a:lnTo>
                  <a:pt x="11349" y="6421"/>
                </a:lnTo>
                <a:lnTo>
                  <a:pt x="10894" y="2393"/>
                </a:lnTo>
                <a:lnTo>
                  <a:pt x="10883" y="2257"/>
                </a:lnTo>
                <a:lnTo>
                  <a:pt x="10868" y="2121"/>
                </a:lnTo>
                <a:lnTo>
                  <a:pt x="10846" y="1991"/>
                </a:lnTo>
                <a:lnTo>
                  <a:pt x="10831" y="1868"/>
                </a:lnTo>
                <a:lnTo>
                  <a:pt x="10806" y="1746"/>
                </a:lnTo>
                <a:lnTo>
                  <a:pt x="10780" y="1629"/>
                </a:lnTo>
                <a:lnTo>
                  <a:pt x="10754" y="1520"/>
                </a:lnTo>
                <a:lnTo>
                  <a:pt x="10724" y="1414"/>
                </a:lnTo>
                <a:lnTo>
                  <a:pt x="10691" y="1311"/>
                </a:lnTo>
                <a:lnTo>
                  <a:pt x="10658" y="1215"/>
                </a:lnTo>
                <a:lnTo>
                  <a:pt x="10625" y="1122"/>
                </a:lnTo>
                <a:lnTo>
                  <a:pt x="10584" y="1032"/>
                </a:lnTo>
                <a:lnTo>
                  <a:pt x="10540" y="946"/>
                </a:lnTo>
                <a:lnTo>
                  <a:pt x="10503" y="863"/>
                </a:lnTo>
                <a:lnTo>
                  <a:pt x="10458" y="786"/>
                </a:lnTo>
                <a:lnTo>
                  <a:pt x="10410" y="713"/>
                </a:lnTo>
                <a:lnTo>
                  <a:pt x="10347" y="617"/>
                </a:lnTo>
                <a:lnTo>
                  <a:pt x="10277" y="528"/>
                </a:lnTo>
                <a:lnTo>
                  <a:pt x="10203" y="448"/>
                </a:lnTo>
                <a:lnTo>
                  <a:pt x="10048" y="302"/>
                </a:lnTo>
                <a:lnTo>
                  <a:pt x="9963" y="246"/>
                </a:lnTo>
                <a:lnTo>
                  <a:pt x="9878" y="186"/>
                </a:lnTo>
                <a:lnTo>
                  <a:pt x="9790" y="139"/>
                </a:lnTo>
                <a:lnTo>
                  <a:pt x="9701" y="100"/>
                </a:lnTo>
                <a:lnTo>
                  <a:pt x="9609" y="66"/>
                </a:lnTo>
                <a:lnTo>
                  <a:pt x="9520" y="43"/>
                </a:lnTo>
                <a:lnTo>
                  <a:pt x="9431" y="23"/>
                </a:lnTo>
                <a:lnTo>
                  <a:pt x="9343" y="7"/>
                </a:lnTo>
                <a:lnTo>
                  <a:pt x="9258" y="3"/>
                </a:lnTo>
                <a:lnTo>
                  <a:pt x="9176" y="0"/>
                </a:lnTo>
                <a:lnTo>
                  <a:pt x="9095" y="3"/>
                </a:lnTo>
                <a:lnTo>
                  <a:pt x="8600" y="37"/>
                </a:lnTo>
                <a:lnTo>
                  <a:pt x="8921" y="11771"/>
                </a:lnTo>
                <a:lnTo>
                  <a:pt x="8977" y="13782"/>
                </a:lnTo>
                <a:close/>
                <a:moveTo>
                  <a:pt x="9705" y="15769"/>
                </a:moveTo>
                <a:lnTo>
                  <a:pt x="9871" y="19961"/>
                </a:lnTo>
                <a:lnTo>
                  <a:pt x="9749" y="19961"/>
                </a:lnTo>
                <a:lnTo>
                  <a:pt x="9631" y="19954"/>
                </a:lnTo>
                <a:lnTo>
                  <a:pt x="9513" y="19944"/>
                </a:lnTo>
                <a:lnTo>
                  <a:pt x="9398" y="19927"/>
                </a:lnTo>
                <a:lnTo>
                  <a:pt x="9284" y="19908"/>
                </a:lnTo>
                <a:lnTo>
                  <a:pt x="9173" y="19884"/>
                </a:lnTo>
                <a:lnTo>
                  <a:pt x="9066" y="19854"/>
                </a:lnTo>
                <a:lnTo>
                  <a:pt x="8955" y="19825"/>
                </a:lnTo>
                <a:lnTo>
                  <a:pt x="8851" y="19785"/>
                </a:lnTo>
                <a:lnTo>
                  <a:pt x="8748" y="19742"/>
                </a:lnTo>
                <a:lnTo>
                  <a:pt x="8648" y="19695"/>
                </a:lnTo>
                <a:lnTo>
                  <a:pt x="8552" y="19642"/>
                </a:lnTo>
                <a:lnTo>
                  <a:pt x="8456" y="19586"/>
                </a:lnTo>
                <a:lnTo>
                  <a:pt x="8367" y="19529"/>
                </a:lnTo>
                <a:lnTo>
                  <a:pt x="8279" y="19466"/>
                </a:lnTo>
                <a:lnTo>
                  <a:pt x="8116" y="19327"/>
                </a:lnTo>
                <a:lnTo>
                  <a:pt x="8042" y="19251"/>
                </a:lnTo>
                <a:lnTo>
                  <a:pt x="7968" y="19178"/>
                </a:lnTo>
                <a:lnTo>
                  <a:pt x="7898" y="19095"/>
                </a:lnTo>
                <a:lnTo>
                  <a:pt x="7835" y="19015"/>
                </a:lnTo>
                <a:lnTo>
                  <a:pt x="7776" y="18929"/>
                </a:lnTo>
                <a:lnTo>
                  <a:pt x="7721" y="18839"/>
                </a:lnTo>
                <a:lnTo>
                  <a:pt x="7669" y="18746"/>
                </a:lnTo>
                <a:lnTo>
                  <a:pt x="7625" y="18653"/>
                </a:lnTo>
                <a:lnTo>
                  <a:pt x="7584" y="18560"/>
                </a:lnTo>
                <a:lnTo>
                  <a:pt x="7547" y="18457"/>
                </a:lnTo>
                <a:lnTo>
                  <a:pt x="7518" y="18361"/>
                </a:lnTo>
                <a:lnTo>
                  <a:pt x="7496" y="18255"/>
                </a:lnTo>
                <a:lnTo>
                  <a:pt x="7473" y="18152"/>
                </a:lnTo>
                <a:lnTo>
                  <a:pt x="7462" y="18046"/>
                </a:lnTo>
                <a:lnTo>
                  <a:pt x="7459" y="17940"/>
                </a:lnTo>
                <a:lnTo>
                  <a:pt x="7451" y="17830"/>
                </a:lnTo>
                <a:lnTo>
                  <a:pt x="7459" y="17724"/>
                </a:lnTo>
                <a:lnTo>
                  <a:pt x="7470" y="17618"/>
                </a:lnTo>
                <a:lnTo>
                  <a:pt x="7488" y="17515"/>
                </a:lnTo>
                <a:lnTo>
                  <a:pt x="7510" y="17412"/>
                </a:lnTo>
                <a:lnTo>
                  <a:pt x="7536" y="17316"/>
                </a:lnTo>
                <a:lnTo>
                  <a:pt x="7569" y="17213"/>
                </a:lnTo>
                <a:lnTo>
                  <a:pt x="7603" y="17117"/>
                </a:lnTo>
                <a:lnTo>
                  <a:pt x="7647" y="17024"/>
                </a:lnTo>
                <a:lnTo>
                  <a:pt x="7695" y="16928"/>
                </a:lnTo>
                <a:lnTo>
                  <a:pt x="7750" y="16841"/>
                </a:lnTo>
                <a:lnTo>
                  <a:pt x="7869" y="16669"/>
                </a:lnTo>
                <a:lnTo>
                  <a:pt x="8002" y="16509"/>
                </a:lnTo>
                <a:lnTo>
                  <a:pt x="8079" y="16436"/>
                </a:lnTo>
                <a:lnTo>
                  <a:pt x="8160" y="16367"/>
                </a:lnTo>
                <a:lnTo>
                  <a:pt x="8242" y="16294"/>
                </a:lnTo>
                <a:lnTo>
                  <a:pt x="8323" y="16227"/>
                </a:lnTo>
                <a:lnTo>
                  <a:pt x="8415" y="16171"/>
                </a:lnTo>
                <a:lnTo>
                  <a:pt x="8504" y="16111"/>
                </a:lnTo>
                <a:lnTo>
                  <a:pt x="8600" y="16058"/>
                </a:lnTo>
                <a:lnTo>
                  <a:pt x="8700" y="16008"/>
                </a:lnTo>
                <a:lnTo>
                  <a:pt x="8907" y="15922"/>
                </a:lnTo>
                <a:lnTo>
                  <a:pt x="9010" y="15886"/>
                </a:lnTo>
                <a:lnTo>
                  <a:pt x="9125" y="15856"/>
                </a:lnTo>
                <a:lnTo>
                  <a:pt x="9236" y="15829"/>
                </a:lnTo>
                <a:lnTo>
                  <a:pt x="9350" y="15806"/>
                </a:lnTo>
                <a:lnTo>
                  <a:pt x="9468" y="15789"/>
                </a:lnTo>
                <a:lnTo>
                  <a:pt x="9583" y="15779"/>
                </a:lnTo>
                <a:lnTo>
                  <a:pt x="9705" y="15769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6" name="Shape 286"/>
          <p:cNvSpPr/>
          <p:nvPr/>
        </p:nvSpPr>
        <p:spPr>
          <a:xfrm>
            <a:off x="2610749" y="3184755"/>
            <a:ext cx="449083" cy="3143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350" y="10306"/>
                </a:moveTo>
                <a:lnTo>
                  <a:pt x="16544" y="10314"/>
                </a:lnTo>
                <a:lnTo>
                  <a:pt x="16734" y="10321"/>
                </a:lnTo>
                <a:lnTo>
                  <a:pt x="16925" y="10343"/>
                </a:lnTo>
                <a:lnTo>
                  <a:pt x="17113" y="10362"/>
                </a:lnTo>
                <a:lnTo>
                  <a:pt x="17301" y="10392"/>
                </a:lnTo>
                <a:lnTo>
                  <a:pt x="17483" y="10422"/>
                </a:lnTo>
                <a:lnTo>
                  <a:pt x="17665" y="10455"/>
                </a:lnTo>
                <a:lnTo>
                  <a:pt x="17848" y="10500"/>
                </a:lnTo>
                <a:lnTo>
                  <a:pt x="18027" y="10545"/>
                </a:lnTo>
                <a:lnTo>
                  <a:pt x="18204" y="10589"/>
                </a:lnTo>
                <a:lnTo>
                  <a:pt x="18378" y="10645"/>
                </a:lnTo>
                <a:lnTo>
                  <a:pt x="18549" y="10697"/>
                </a:lnTo>
                <a:lnTo>
                  <a:pt x="18717" y="10757"/>
                </a:lnTo>
                <a:lnTo>
                  <a:pt x="18883" y="10813"/>
                </a:lnTo>
                <a:lnTo>
                  <a:pt x="19042" y="10876"/>
                </a:lnTo>
                <a:lnTo>
                  <a:pt x="19205" y="10940"/>
                </a:lnTo>
                <a:lnTo>
                  <a:pt x="19356" y="11003"/>
                </a:lnTo>
                <a:lnTo>
                  <a:pt x="19511" y="11074"/>
                </a:lnTo>
                <a:lnTo>
                  <a:pt x="19657" y="11137"/>
                </a:lnTo>
                <a:lnTo>
                  <a:pt x="19802" y="11208"/>
                </a:lnTo>
                <a:lnTo>
                  <a:pt x="19940" y="11275"/>
                </a:lnTo>
                <a:lnTo>
                  <a:pt x="20209" y="11413"/>
                </a:lnTo>
                <a:lnTo>
                  <a:pt x="20453" y="11551"/>
                </a:lnTo>
                <a:lnTo>
                  <a:pt x="20680" y="11682"/>
                </a:lnTo>
                <a:lnTo>
                  <a:pt x="20885" y="11805"/>
                </a:lnTo>
                <a:lnTo>
                  <a:pt x="21067" y="11924"/>
                </a:lnTo>
                <a:lnTo>
                  <a:pt x="21221" y="12028"/>
                </a:lnTo>
                <a:lnTo>
                  <a:pt x="21356" y="12114"/>
                </a:lnTo>
                <a:lnTo>
                  <a:pt x="21536" y="12248"/>
                </a:lnTo>
                <a:lnTo>
                  <a:pt x="21600" y="12297"/>
                </a:lnTo>
                <a:lnTo>
                  <a:pt x="21502" y="12319"/>
                </a:lnTo>
                <a:lnTo>
                  <a:pt x="21406" y="12345"/>
                </a:lnTo>
                <a:lnTo>
                  <a:pt x="21311" y="12371"/>
                </a:lnTo>
                <a:lnTo>
                  <a:pt x="21216" y="12408"/>
                </a:lnTo>
                <a:lnTo>
                  <a:pt x="21120" y="12442"/>
                </a:lnTo>
                <a:lnTo>
                  <a:pt x="21028" y="12483"/>
                </a:lnTo>
                <a:lnTo>
                  <a:pt x="20935" y="12524"/>
                </a:lnTo>
                <a:lnTo>
                  <a:pt x="20843" y="12572"/>
                </a:lnTo>
                <a:lnTo>
                  <a:pt x="20753" y="12617"/>
                </a:lnTo>
                <a:lnTo>
                  <a:pt x="20661" y="12673"/>
                </a:lnTo>
                <a:lnTo>
                  <a:pt x="20571" y="12725"/>
                </a:lnTo>
                <a:lnTo>
                  <a:pt x="20484" y="12781"/>
                </a:lnTo>
                <a:lnTo>
                  <a:pt x="20394" y="12844"/>
                </a:lnTo>
                <a:lnTo>
                  <a:pt x="20310" y="12908"/>
                </a:lnTo>
                <a:lnTo>
                  <a:pt x="20223" y="12975"/>
                </a:lnTo>
                <a:lnTo>
                  <a:pt x="20136" y="13042"/>
                </a:lnTo>
                <a:lnTo>
                  <a:pt x="20052" y="13113"/>
                </a:lnTo>
                <a:lnTo>
                  <a:pt x="19965" y="13184"/>
                </a:lnTo>
                <a:lnTo>
                  <a:pt x="19881" y="13262"/>
                </a:lnTo>
                <a:lnTo>
                  <a:pt x="19802" y="13336"/>
                </a:lnTo>
                <a:lnTo>
                  <a:pt x="19718" y="13418"/>
                </a:lnTo>
                <a:lnTo>
                  <a:pt x="19637" y="13500"/>
                </a:lnTo>
                <a:lnTo>
                  <a:pt x="19480" y="13672"/>
                </a:lnTo>
                <a:lnTo>
                  <a:pt x="19323" y="13847"/>
                </a:lnTo>
                <a:lnTo>
                  <a:pt x="19169" y="14030"/>
                </a:lnTo>
                <a:lnTo>
                  <a:pt x="19017" y="14224"/>
                </a:lnTo>
                <a:lnTo>
                  <a:pt x="18871" y="14421"/>
                </a:lnTo>
                <a:lnTo>
                  <a:pt x="18725" y="14626"/>
                </a:lnTo>
                <a:lnTo>
                  <a:pt x="18585" y="14831"/>
                </a:lnTo>
                <a:lnTo>
                  <a:pt x="18451" y="15044"/>
                </a:lnTo>
                <a:lnTo>
                  <a:pt x="18313" y="15256"/>
                </a:lnTo>
                <a:lnTo>
                  <a:pt x="18184" y="15476"/>
                </a:lnTo>
                <a:lnTo>
                  <a:pt x="18055" y="15692"/>
                </a:lnTo>
                <a:lnTo>
                  <a:pt x="17932" y="15916"/>
                </a:lnTo>
                <a:lnTo>
                  <a:pt x="17811" y="16143"/>
                </a:lnTo>
                <a:lnTo>
                  <a:pt x="17691" y="16363"/>
                </a:lnTo>
                <a:lnTo>
                  <a:pt x="17576" y="16587"/>
                </a:lnTo>
                <a:lnTo>
                  <a:pt x="17463" y="16814"/>
                </a:lnTo>
                <a:lnTo>
                  <a:pt x="17357" y="17034"/>
                </a:lnTo>
                <a:lnTo>
                  <a:pt x="17250" y="17254"/>
                </a:lnTo>
                <a:lnTo>
                  <a:pt x="17149" y="17470"/>
                </a:lnTo>
                <a:lnTo>
                  <a:pt x="16953" y="17899"/>
                </a:lnTo>
                <a:lnTo>
                  <a:pt x="16908" y="18003"/>
                </a:lnTo>
                <a:lnTo>
                  <a:pt x="16855" y="18107"/>
                </a:lnTo>
                <a:lnTo>
                  <a:pt x="16804" y="18208"/>
                </a:lnTo>
                <a:lnTo>
                  <a:pt x="16748" y="18305"/>
                </a:lnTo>
                <a:lnTo>
                  <a:pt x="16695" y="18402"/>
                </a:lnTo>
                <a:lnTo>
                  <a:pt x="16636" y="18495"/>
                </a:lnTo>
                <a:lnTo>
                  <a:pt x="16577" y="18585"/>
                </a:lnTo>
                <a:lnTo>
                  <a:pt x="16448" y="18763"/>
                </a:lnTo>
                <a:lnTo>
                  <a:pt x="16384" y="18845"/>
                </a:lnTo>
                <a:lnTo>
                  <a:pt x="16316" y="18931"/>
                </a:lnTo>
                <a:lnTo>
                  <a:pt x="16246" y="19009"/>
                </a:lnTo>
                <a:lnTo>
                  <a:pt x="16176" y="19088"/>
                </a:lnTo>
                <a:lnTo>
                  <a:pt x="16103" y="19166"/>
                </a:lnTo>
                <a:lnTo>
                  <a:pt x="16030" y="19241"/>
                </a:lnTo>
                <a:lnTo>
                  <a:pt x="15955" y="19311"/>
                </a:lnTo>
                <a:lnTo>
                  <a:pt x="15879" y="19378"/>
                </a:lnTo>
                <a:lnTo>
                  <a:pt x="15800" y="19449"/>
                </a:lnTo>
                <a:lnTo>
                  <a:pt x="15719" y="19513"/>
                </a:lnTo>
                <a:lnTo>
                  <a:pt x="15641" y="19576"/>
                </a:lnTo>
                <a:lnTo>
                  <a:pt x="15559" y="19632"/>
                </a:lnTo>
                <a:lnTo>
                  <a:pt x="15475" y="19688"/>
                </a:lnTo>
                <a:lnTo>
                  <a:pt x="15391" y="19748"/>
                </a:lnTo>
                <a:lnTo>
                  <a:pt x="15307" y="19796"/>
                </a:lnTo>
                <a:lnTo>
                  <a:pt x="15223" y="19848"/>
                </a:lnTo>
                <a:lnTo>
                  <a:pt x="15136" y="19893"/>
                </a:lnTo>
                <a:lnTo>
                  <a:pt x="15046" y="19938"/>
                </a:lnTo>
                <a:lnTo>
                  <a:pt x="14959" y="19982"/>
                </a:lnTo>
                <a:lnTo>
                  <a:pt x="14869" y="20023"/>
                </a:lnTo>
                <a:lnTo>
                  <a:pt x="14780" y="20057"/>
                </a:lnTo>
                <a:lnTo>
                  <a:pt x="14687" y="20090"/>
                </a:lnTo>
                <a:lnTo>
                  <a:pt x="14600" y="20128"/>
                </a:lnTo>
                <a:lnTo>
                  <a:pt x="14508" y="20154"/>
                </a:lnTo>
                <a:lnTo>
                  <a:pt x="14415" y="20180"/>
                </a:lnTo>
                <a:lnTo>
                  <a:pt x="14323" y="20202"/>
                </a:lnTo>
                <a:lnTo>
                  <a:pt x="14227" y="20225"/>
                </a:lnTo>
                <a:lnTo>
                  <a:pt x="14135" y="20243"/>
                </a:lnTo>
                <a:lnTo>
                  <a:pt x="14042" y="20262"/>
                </a:lnTo>
                <a:lnTo>
                  <a:pt x="13947" y="20273"/>
                </a:lnTo>
                <a:lnTo>
                  <a:pt x="13851" y="20284"/>
                </a:lnTo>
                <a:lnTo>
                  <a:pt x="13762" y="20292"/>
                </a:lnTo>
                <a:lnTo>
                  <a:pt x="13666" y="20295"/>
                </a:lnTo>
                <a:lnTo>
                  <a:pt x="13478" y="20295"/>
                </a:lnTo>
                <a:lnTo>
                  <a:pt x="13383" y="20292"/>
                </a:lnTo>
                <a:lnTo>
                  <a:pt x="13291" y="20284"/>
                </a:lnTo>
                <a:lnTo>
                  <a:pt x="13195" y="20273"/>
                </a:lnTo>
                <a:lnTo>
                  <a:pt x="13103" y="20262"/>
                </a:lnTo>
                <a:lnTo>
                  <a:pt x="13010" y="20243"/>
                </a:lnTo>
                <a:lnTo>
                  <a:pt x="12915" y="20225"/>
                </a:lnTo>
                <a:lnTo>
                  <a:pt x="12822" y="20202"/>
                </a:lnTo>
                <a:lnTo>
                  <a:pt x="12735" y="20180"/>
                </a:lnTo>
                <a:lnTo>
                  <a:pt x="12643" y="20154"/>
                </a:lnTo>
                <a:lnTo>
                  <a:pt x="12550" y="20124"/>
                </a:lnTo>
                <a:lnTo>
                  <a:pt x="12281" y="20012"/>
                </a:lnTo>
                <a:lnTo>
                  <a:pt x="12194" y="19964"/>
                </a:lnTo>
                <a:lnTo>
                  <a:pt x="12110" y="19919"/>
                </a:lnTo>
                <a:lnTo>
                  <a:pt x="12023" y="19870"/>
                </a:lnTo>
                <a:lnTo>
                  <a:pt x="11936" y="19818"/>
                </a:lnTo>
                <a:lnTo>
                  <a:pt x="11852" y="19762"/>
                </a:lnTo>
                <a:lnTo>
                  <a:pt x="11768" y="19706"/>
                </a:lnTo>
                <a:lnTo>
                  <a:pt x="11689" y="19639"/>
                </a:lnTo>
                <a:lnTo>
                  <a:pt x="11667" y="19624"/>
                </a:lnTo>
                <a:lnTo>
                  <a:pt x="11614" y="19572"/>
                </a:lnTo>
                <a:lnTo>
                  <a:pt x="11670" y="19397"/>
                </a:lnTo>
                <a:lnTo>
                  <a:pt x="11737" y="19214"/>
                </a:lnTo>
                <a:lnTo>
                  <a:pt x="11804" y="19032"/>
                </a:lnTo>
                <a:lnTo>
                  <a:pt x="11872" y="18845"/>
                </a:lnTo>
                <a:lnTo>
                  <a:pt x="11944" y="18663"/>
                </a:lnTo>
                <a:lnTo>
                  <a:pt x="12020" y="18484"/>
                </a:lnTo>
                <a:lnTo>
                  <a:pt x="12093" y="18301"/>
                </a:lnTo>
                <a:lnTo>
                  <a:pt x="12172" y="18122"/>
                </a:lnTo>
                <a:lnTo>
                  <a:pt x="12250" y="17947"/>
                </a:lnTo>
                <a:lnTo>
                  <a:pt x="12334" y="17768"/>
                </a:lnTo>
                <a:lnTo>
                  <a:pt x="12416" y="17593"/>
                </a:lnTo>
                <a:lnTo>
                  <a:pt x="12584" y="17250"/>
                </a:lnTo>
                <a:lnTo>
                  <a:pt x="12674" y="17075"/>
                </a:lnTo>
                <a:lnTo>
                  <a:pt x="12763" y="16907"/>
                </a:lnTo>
                <a:lnTo>
                  <a:pt x="12856" y="16740"/>
                </a:lnTo>
                <a:lnTo>
                  <a:pt x="12948" y="16576"/>
                </a:lnTo>
                <a:lnTo>
                  <a:pt x="13044" y="16412"/>
                </a:lnTo>
                <a:lnTo>
                  <a:pt x="13142" y="16248"/>
                </a:lnTo>
                <a:lnTo>
                  <a:pt x="13237" y="16087"/>
                </a:lnTo>
                <a:lnTo>
                  <a:pt x="13338" y="15931"/>
                </a:lnTo>
                <a:lnTo>
                  <a:pt x="13442" y="15774"/>
                </a:lnTo>
                <a:lnTo>
                  <a:pt x="13546" y="15621"/>
                </a:lnTo>
                <a:lnTo>
                  <a:pt x="13652" y="15469"/>
                </a:lnTo>
                <a:lnTo>
                  <a:pt x="13762" y="15319"/>
                </a:lnTo>
                <a:lnTo>
                  <a:pt x="13874" y="15174"/>
                </a:lnTo>
                <a:lnTo>
                  <a:pt x="13983" y="15029"/>
                </a:lnTo>
                <a:lnTo>
                  <a:pt x="14098" y="14887"/>
                </a:lnTo>
                <a:lnTo>
                  <a:pt x="14213" y="14749"/>
                </a:lnTo>
                <a:lnTo>
                  <a:pt x="14331" y="14611"/>
                </a:lnTo>
                <a:lnTo>
                  <a:pt x="14452" y="14477"/>
                </a:lnTo>
                <a:lnTo>
                  <a:pt x="14572" y="14347"/>
                </a:lnTo>
                <a:lnTo>
                  <a:pt x="14698" y="14220"/>
                </a:lnTo>
                <a:lnTo>
                  <a:pt x="14822" y="14093"/>
                </a:lnTo>
                <a:lnTo>
                  <a:pt x="15080" y="13855"/>
                </a:lnTo>
                <a:lnTo>
                  <a:pt x="15209" y="13743"/>
                </a:lnTo>
                <a:lnTo>
                  <a:pt x="15346" y="13631"/>
                </a:lnTo>
                <a:lnTo>
                  <a:pt x="15615" y="13422"/>
                </a:lnTo>
                <a:lnTo>
                  <a:pt x="15756" y="13325"/>
                </a:lnTo>
                <a:lnTo>
                  <a:pt x="15896" y="13232"/>
                </a:lnTo>
                <a:lnTo>
                  <a:pt x="16039" y="13143"/>
                </a:lnTo>
                <a:lnTo>
                  <a:pt x="16185" y="13053"/>
                </a:lnTo>
                <a:lnTo>
                  <a:pt x="16331" y="12975"/>
                </a:lnTo>
                <a:lnTo>
                  <a:pt x="16479" y="12897"/>
                </a:lnTo>
                <a:lnTo>
                  <a:pt x="16625" y="12830"/>
                </a:lnTo>
                <a:lnTo>
                  <a:pt x="16779" y="12759"/>
                </a:lnTo>
                <a:lnTo>
                  <a:pt x="16928" y="12699"/>
                </a:lnTo>
                <a:lnTo>
                  <a:pt x="17085" y="12639"/>
                </a:lnTo>
                <a:lnTo>
                  <a:pt x="17236" y="12587"/>
                </a:lnTo>
                <a:lnTo>
                  <a:pt x="17393" y="12543"/>
                </a:lnTo>
                <a:lnTo>
                  <a:pt x="17548" y="12498"/>
                </a:lnTo>
                <a:lnTo>
                  <a:pt x="17707" y="12461"/>
                </a:lnTo>
                <a:lnTo>
                  <a:pt x="17865" y="12427"/>
                </a:lnTo>
                <a:lnTo>
                  <a:pt x="18024" y="12401"/>
                </a:lnTo>
                <a:lnTo>
                  <a:pt x="18184" y="12375"/>
                </a:lnTo>
                <a:lnTo>
                  <a:pt x="18347" y="12360"/>
                </a:lnTo>
                <a:lnTo>
                  <a:pt x="18504" y="12345"/>
                </a:lnTo>
                <a:lnTo>
                  <a:pt x="18667" y="12338"/>
                </a:lnTo>
                <a:lnTo>
                  <a:pt x="18829" y="12338"/>
                </a:lnTo>
                <a:lnTo>
                  <a:pt x="18669" y="12315"/>
                </a:lnTo>
                <a:lnTo>
                  <a:pt x="18507" y="12297"/>
                </a:lnTo>
                <a:lnTo>
                  <a:pt x="18344" y="12285"/>
                </a:lnTo>
                <a:lnTo>
                  <a:pt x="18181" y="12278"/>
                </a:lnTo>
                <a:lnTo>
                  <a:pt x="18019" y="12274"/>
                </a:lnTo>
                <a:lnTo>
                  <a:pt x="17856" y="12278"/>
                </a:lnTo>
                <a:lnTo>
                  <a:pt x="17691" y="12285"/>
                </a:lnTo>
                <a:lnTo>
                  <a:pt x="17531" y="12297"/>
                </a:lnTo>
                <a:lnTo>
                  <a:pt x="17365" y="12315"/>
                </a:lnTo>
                <a:lnTo>
                  <a:pt x="17203" y="12338"/>
                </a:lnTo>
                <a:lnTo>
                  <a:pt x="17040" y="12364"/>
                </a:lnTo>
                <a:lnTo>
                  <a:pt x="16877" y="12401"/>
                </a:lnTo>
                <a:lnTo>
                  <a:pt x="16715" y="12438"/>
                </a:lnTo>
                <a:lnTo>
                  <a:pt x="16552" y="12483"/>
                </a:lnTo>
                <a:lnTo>
                  <a:pt x="16392" y="12535"/>
                </a:lnTo>
                <a:lnTo>
                  <a:pt x="16232" y="12591"/>
                </a:lnTo>
                <a:lnTo>
                  <a:pt x="16073" y="12647"/>
                </a:lnTo>
                <a:lnTo>
                  <a:pt x="15913" y="12714"/>
                </a:lnTo>
                <a:lnTo>
                  <a:pt x="15758" y="12785"/>
                </a:lnTo>
                <a:lnTo>
                  <a:pt x="15601" y="12859"/>
                </a:lnTo>
                <a:lnTo>
                  <a:pt x="15447" y="12938"/>
                </a:lnTo>
                <a:lnTo>
                  <a:pt x="15293" y="13023"/>
                </a:lnTo>
                <a:lnTo>
                  <a:pt x="15141" y="13117"/>
                </a:lnTo>
                <a:lnTo>
                  <a:pt x="14987" y="13206"/>
                </a:lnTo>
                <a:lnTo>
                  <a:pt x="14839" y="13307"/>
                </a:lnTo>
                <a:lnTo>
                  <a:pt x="14690" y="13411"/>
                </a:lnTo>
                <a:lnTo>
                  <a:pt x="14544" y="13515"/>
                </a:lnTo>
                <a:lnTo>
                  <a:pt x="14401" y="13623"/>
                </a:lnTo>
                <a:lnTo>
                  <a:pt x="14255" y="13739"/>
                </a:lnTo>
                <a:lnTo>
                  <a:pt x="14115" y="13858"/>
                </a:lnTo>
                <a:lnTo>
                  <a:pt x="13975" y="13981"/>
                </a:lnTo>
                <a:lnTo>
                  <a:pt x="13835" y="14108"/>
                </a:lnTo>
                <a:lnTo>
                  <a:pt x="13650" y="14283"/>
                </a:lnTo>
                <a:lnTo>
                  <a:pt x="13470" y="14466"/>
                </a:lnTo>
                <a:lnTo>
                  <a:pt x="13291" y="14652"/>
                </a:lnTo>
                <a:lnTo>
                  <a:pt x="13114" y="14846"/>
                </a:lnTo>
                <a:lnTo>
                  <a:pt x="12943" y="15044"/>
                </a:lnTo>
                <a:lnTo>
                  <a:pt x="12772" y="15245"/>
                </a:lnTo>
                <a:lnTo>
                  <a:pt x="12603" y="15457"/>
                </a:lnTo>
                <a:lnTo>
                  <a:pt x="12444" y="15666"/>
                </a:lnTo>
                <a:lnTo>
                  <a:pt x="12458" y="15439"/>
                </a:lnTo>
                <a:lnTo>
                  <a:pt x="12472" y="15208"/>
                </a:lnTo>
                <a:lnTo>
                  <a:pt x="12480" y="14976"/>
                </a:lnTo>
                <a:lnTo>
                  <a:pt x="12488" y="14749"/>
                </a:lnTo>
                <a:lnTo>
                  <a:pt x="12491" y="14522"/>
                </a:lnTo>
                <a:lnTo>
                  <a:pt x="12494" y="14294"/>
                </a:lnTo>
                <a:lnTo>
                  <a:pt x="12497" y="14074"/>
                </a:lnTo>
                <a:lnTo>
                  <a:pt x="12494" y="13847"/>
                </a:lnTo>
                <a:lnTo>
                  <a:pt x="12488" y="13623"/>
                </a:lnTo>
                <a:lnTo>
                  <a:pt x="12483" y="13407"/>
                </a:lnTo>
                <a:lnTo>
                  <a:pt x="12472" y="13184"/>
                </a:lnTo>
                <a:lnTo>
                  <a:pt x="12460" y="12967"/>
                </a:lnTo>
                <a:lnTo>
                  <a:pt x="12446" y="12751"/>
                </a:lnTo>
                <a:lnTo>
                  <a:pt x="12430" y="12535"/>
                </a:lnTo>
                <a:lnTo>
                  <a:pt x="12413" y="12323"/>
                </a:lnTo>
                <a:lnTo>
                  <a:pt x="12388" y="12106"/>
                </a:lnTo>
                <a:lnTo>
                  <a:pt x="12474" y="12013"/>
                </a:lnTo>
                <a:lnTo>
                  <a:pt x="12564" y="11920"/>
                </a:lnTo>
                <a:lnTo>
                  <a:pt x="12651" y="11827"/>
                </a:lnTo>
                <a:lnTo>
                  <a:pt x="12741" y="11745"/>
                </a:lnTo>
                <a:lnTo>
                  <a:pt x="12831" y="11659"/>
                </a:lnTo>
                <a:lnTo>
                  <a:pt x="12918" y="11581"/>
                </a:lnTo>
                <a:lnTo>
                  <a:pt x="13007" y="11499"/>
                </a:lnTo>
                <a:lnTo>
                  <a:pt x="13100" y="11424"/>
                </a:lnTo>
                <a:lnTo>
                  <a:pt x="13192" y="11354"/>
                </a:lnTo>
                <a:lnTo>
                  <a:pt x="13285" y="11283"/>
                </a:lnTo>
                <a:lnTo>
                  <a:pt x="13377" y="11216"/>
                </a:lnTo>
                <a:lnTo>
                  <a:pt x="13470" y="11152"/>
                </a:lnTo>
                <a:lnTo>
                  <a:pt x="13563" y="11089"/>
                </a:lnTo>
                <a:lnTo>
                  <a:pt x="13658" y="11033"/>
                </a:lnTo>
                <a:lnTo>
                  <a:pt x="13748" y="10977"/>
                </a:lnTo>
                <a:lnTo>
                  <a:pt x="13843" y="10925"/>
                </a:lnTo>
                <a:lnTo>
                  <a:pt x="13938" y="10869"/>
                </a:lnTo>
                <a:lnTo>
                  <a:pt x="14034" y="10824"/>
                </a:lnTo>
                <a:lnTo>
                  <a:pt x="14129" y="10776"/>
                </a:lnTo>
                <a:lnTo>
                  <a:pt x="14224" y="10731"/>
                </a:lnTo>
                <a:lnTo>
                  <a:pt x="14320" y="10690"/>
                </a:lnTo>
                <a:lnTo>
                  <a:pt x="14415" y="10653"/>
                </a:lnTo>
                <a:lnTo>
                  <a:pt x="14609" y="10582"/>
                </a:lnTo>
                <a:lnTo>
                  <a:pt x="14802" y="10519"/>
                </a:lnTo>
                <a:lnTo>
                  <a:pt x="14996" y="10463"/>
                </a:lnTo>
                <a:lnTo>
                  <a:pt x="15189" y="10422"/>
                </a:lnTo>
                <a:lnTo>
                  <a:pt x="15383" y="10384"/>
                </a:lnTo>
                <a:lnTo>
                  <a:pt x="15579" y="10355"/>
                </a:lnTo>
                <a:lnTo>
                  <a:pt x="15772" y="10332"/>
                </a:lnTo>
                <a:lnTo>
                  <a:pt x="15966" y="10317"/>
                </a:lnTo>
                <a:lnTo>
                  <a:pt x="16159" y="10310"/>
                </a:lnTo>
                <a:lnTo>
                  <a:pt x="16350" y="10306"/>
                </a:lnTo>
                <a:close/>
                <a:moveTo>
                  <a:pt x="0" y="0"/>
                </a:moveTo>
                <a:lnTo>
                  <a:pt x="143" y="26"/>
                </a:lnTo>
                <a:lnTo>
                  <a:pt x="317" y="60"/>
                </a:lnTo>
                <a:lnTo>
                  <a:pt x="553" y="116"/>
                </a:lnTo>
                <a:lnTo>
                  <a:pt x="842" y="190"/>
                </a:lnTo>
                <a:lnTo>
                  <a:pt x="1182" y="287"/>
                </a:lnTo>
                <a:lnTo>
                  <a:pt x="1372" y="339"/>
                </a:lnTo>
                <a:lnTo>
                  <a:pt x="1572" y="402"/>
                </a:lnTo>
                <a:lnTo>
                  <a:pt x="1779" y="470"/>
                </a:lnTo>
                <a:lnTo>
                  <a:pt x="1998" y="548"/>
                </a:lnTo>
                <a:lnTo>
                  <a:pt x="2226" y="626"/>
                </a:lnTo>
                <a:lnTo>
                  <a:pt x="2464" y="716"/>
                </a:lnTo>
                <a:lnTo>
                  <a:pt x="2706" y="809"/>
                </a:lnTo>
                <a:lnTo>
                  <a:pt x="2955" y="909"/>
                </a:lnTo>
                <a:lnTo>
                  <a:pt x="3216" y="1021"/>
                </a:lnTo>
                <a:lnTo>
                  <a:pt x="3477" y="1140"/>
                </a:lnTo>
                <a:lnTo>
                  <a:pt x="3747" y="1267"/>
                </a:lnTo>
                <a:lnTo>
                  <a:pt x="4022" y="1401"/>
                </a:lnTo>
                <a:lnTo>
                  <a:pt x="4297" y="1543"/>
                </a:lnTo>
                <a:lnTo>
                  <a:pt x="4577" y="1692"/>
                </a:lnTo>
                <a:lnTo>
                  <a:pt x="4864" y="1852"/>
                </a:lnTo>
                <a:lnTo>
                  <a:pt x="5150" y="2020"/>
                </a:lnTo>
                <a:lnTo>
                  <a:pt x="5433" y="2202"/>
                </a:lnTo>
                <a:lnTo>
                  <a:pt x="5723" y="2389"/>
                </a:lnTo>
                <a:lnTo>
                  <a:pt x="6012" y="2583"/>
                </a:lnTo>
                <a:lnTo>
                  <a:pt x="6155" y="2687"/>
                </a:lnTo>
                <a:lnTo>
                  <a:pt x="6301" y="2795"/>
                </a:lnTo>
                <a:lnTo>
                  <a:pt x="6444" y="2903"/>
                </a:lnTo>
                <a:lnTo>
                  <a:pt x="6587" y="3007"/>
                </a:lnTo>
                <a:lnTo>
                  <a:pt x="6730" y="3123"/>
                </a:lnTo>
                <a:lnTo>
                  <a:pt x="6873" y="3239"/>
                </a:lnTo>
                <a:lnTo>
                  <a:pt x="7016" y="3358"/>
                </a:lnTo>
                <a:lnTo>
                  <a:pt x="7157" y="3477"/>
                </a:lnTo>
                <a:lnTo>
                  <a:pt x="7297" y="3604"/>
                </a:lnTo>
                <a:lnTo>
                  <a:pt x="7437" y="3730"/>
                </a:lnTo>
                <a:lnTo>
                  <a:pt x="7575" y="3857"/>
                </a:lnTo>
                <a:lnTo>
                  <a:pt x="7712" y="3991"/>
                </a:lnTo>
                <a:lnTo>
                  <a:pt x="7853" y="4125"/>
                </a:lnTo>
                <a:lnTo>
                  <a:pt x="7987" y="4263"/>
                </a:lnTo>
                <a:lnTo>
                  <a:pt x="8122" y="4401"/>
                </a:lnTo>
                <a:lnTo>
                  <a:pt x="8254" y="4547"/>
                </a:lnTo>
                <a:lnTo>
                  <a:pt x="8389" y="4692"/>
                </a:lnTo>
                <a:lnTo>
                  <a:pt x="8518" y="4841"/>
                </a:lnTo>
                <a:lnTo>
                  <a:pt x="8776" y="5147"/>
                </a:lnTo>
                <a:lnTo>
                  <a:pt x="8902" y="5307"/>
                </a:lnTo>
                <a:lnTo>
                  <a:pt x="9029" y="5467"/>
                </a:lnTo>
                <a:lnTo>
                  <a:pt x="9149" y="5631"/>
                </a:lnTo>
                <a:lnTo>
                  <a:pt x="9270" y="5799"/>
                </a:lnTo>
                <a:lnTo>
                  <a:pt x="9388" y="5970"/>
                </a:lnTo>
                <a:lnTo>
                  <a:pt x="9509" y="6142"/>
                </a:lnTo>
                <a:lnTo>
                  <a:pt x="9624" y="6320"/>
                </a:lnTo>
                <a:lnTo>
                  <a:pt x="9736" y="6503"/>
                </a:lnTo>
                <a:lnTo>
                  <a:pt x="9845" y="6686"/>
                </a:lnTo>
                <a:lnTo>
                  <a:pt x="9952" y="6872"/>
                </a:lnTo>
                <a:lnTo>
                  <a:pt x="10059" y="7062"/>
                </a:lnTo>
                <a:lnTo>
                  <a:pt x="10162" y="7256"/>
                </a:lnTo>
                <a:lnTo>
                  <a:pt x="10264" y="7453"/>
                </a:lnTo>
                <a:lnTo>
                  <a:pt x="10362" y="7655"/>
                </a:lnTo>
                <a:lnTo>
                  <a:pt x="10457" y="7860"/>
                </a:lnTo>
                <a:lnTo>
                  <a:pt x="10550" y="8065"/>
                </a:lnTo>
                <a:lnTo>
                  <a:pt x="10637" y="8277"/>
                </a:lnTo>
                <a:lnTo>
                  <a:pt x="10724" y="8489"/>
                </a:lnTo>
                <a:lnTo>
                  <a:pt x="10808" y="8709"/>
                </a:lnTo>
                <a:lnTo>
                  <a:pt x="10889" y="8929"/>
                </a:lnTo>
                <a:lnTo>
                  <a:pt x="10965" y="9157"/>
                </a:lnTo>
                <a:lnTo>
                  <a:pt x="11038" y="9384"/>
                </a:lnTo>
                <a:lnTo>
                  <a:pt x="11108" y="9615"/>
                </a:lnTo>
                <a:lnTo>
                  <a:pt x="11178" y="9853"/>
                </a:lnTo>
                <a:lnTo>
                  <a:pt x="11240" y="10092"/>
                </a:lnTo>
                <a:lnTo>
                  <a:pt x="11302" y="10338"/>
                </a:lnTo>
                <a:lnTo>
                  <a:pt x="11355" y="10584"/>
                </a:lnTo>
                <a:lnTo>
                  <a:pt x="11411" y="10834"/>
                </a:lnTo>
                <a:lnTo>
                  <a:pt x="11459" y="11091"/>
                </a:lnTo>
                <a:lnTo>
                  <a:pt x="11504" y="11348"/>
                </a:lnTo>
                <a:lnTo>
                  <a:pt x="11546" y="11612"/>
                </a:lnTo>
                <a:lnTo>
                  <a:pt x="11580" y="11881"/>
                </a:lnTo>
                <a:lnTo>
                  <a:pt x="11616" y="12149"/>
                </a:lnTo>
                <a:lnTo>
                  <a:pt x="11644" y="12425"/>
                </a:lnTo>
                <a:lnTo>
                  <a:pt x="11667" y="12704"/>
                </a:lnTo>
                <a:lnTo>
                  <a:pt x="11689" y="12988"/>
                </a:lnTo>
                <a:lnTo>
                  <a:pt x="11706" y="13271"/>
                </a:lnTo>
                <a:lnTo>
                  <a:pt x="11717" y="13561"/>
                </a:lnTo>
                <a:lnTo>
                  <a:pt x="11723" y="13856"/>
                </a:lnTo>
                <a:lnTo>
                  <a:pt x="11726" y="14154"/>
                </a:lnTo>
                <a:lnTo>
                  <a:pt x="11723" y="14463"/>
                </a:lnTo>
                <a:lnTo>
                  <a:pt x="11714" y="14769"/>
                </a:lnTo>
                <a:lnTo>
                  <a:pt x="11703" y="15078"/>
                </a:lnTo>
                <a:lnTo>
                  <a:pt x="11684" y="15395"/>
                </a:lnTo>
                <a:lnTo>
                  <a:pt x="11661" y="15716"/>
                </a:lnTo>
                <a:lnTo>
                  <a:pt x="11633" y="16040"/>
                </a:lnTo>
                <a:lnTo>
                  <a:pt x="11605" y="16323"/>
                </a:lnTo>
                <a:lnTo>
                  <a:pt x="11569" y="16599"/>
                </a:lnTo>
                <a:lnTo>
                  <a:pt x="11529" y="16863"/>
                </a:lnTo>
                <a:lnTo>
                  <a:pt x="11484" y="17120"/>
                </a:lnTo>
                <a:lnTo>
                  <a:pt x="11434" y="17370"/>
                </a:lnTo>
                <a:lnTo>
                  <a:pt x="11381" y="17601"/>
                </a:lnTo>
                <a:lnTo>
                  <a:pt x="11322" y="17832"/>
                </a:lnTo>
                <a:lnTo>
                  <a:pt x="11257" y="18052"/>
                </a:lnTo>
                <a:lnTo>
                  <a:pt x="11192" y="18261"/>
                </a:lnTo>
                <a:lnTo>
                  <a:pt x="11120" y="18466"/>
                </a:lnTo>
                <a:lnTo>
                  <a:pt x="11047" y="18660"/>
                </a:lnTo>
                <a:lnTo>
                  <a:pt x="10971" y="18842"/>
                </a:lnTo>
                <a:lnTo>
                  <a:pt x="10889" y="19025"/>
                </a:lnTo>
                <a:lnTo>
                  <a:pt x="10805" y="19193"/>
                </a:lnTo>
                <a:lnTo>
                  <a:pt x="10715" y="19357"/>
                </a:lnTo>
                <a:lnTo>
                  <a:pt x="10626" y="19509"/>
                </a:lnTo>
                <a:lnTo>
                  <a:pt x="10533" y="19658"/>
                </a:lnTo>
                <a:lnTo>
                  <a:pt x="10443" y="19800"/>
                </a:lnTo>
                <a:lnTo>
                  <a:pt x="10345" y="19934"/>
                </a:lnTo>
                <a:lnTo>
                  <a:pt x="10247" y="20061"/>
                </a:lnTo>
                <a:lnTo>
                  <a:pt x="10148" y="20180"/>
                </a:lnTo>
                <a:lnTo>
                  <a:pt x="10047" y="20296"/>
                </a:lnTo>
                <a:lnTo>
                  <a:pt x="9944" y="20404"/>
                </a:lnTo>
                <a:lnTo>
                  <a:pt x="9840" y="20504"/>
                </a:lnTo>
                <a:lnTo>
                  <a:pt x="9736" y="20601"/>
                </a:lnTo>
                <a:lnTo>
                  <a:pt x="9629" y="20691"/>
                </a:lnTo>
                <a:lnTo>
                  <a:pt x="9525" y="20776"/>
                </a:lnTo>
                <a:lnTo>
                  <a:pt x="9419" y="20855"/>
                </a:lnTo>
                <a:lnTo>
                  <a:pt x="9312" y="20929"/>
                </a:lnTo>
                <a:lnTo>
                  <a:pt x="9205" y="21000"/>
                </a:lnTo>
                <a:lnTo>
                  <a:pt x="9099" y="21060"/>
                </a:lnTo>
                <a:lnTo>
                  <a:pt x="8995" y="21123"/>
                </a:lnTo>
                <a:lnTo>
                  <a:pt x="9012" y="20784"/>
                </a:lnTo>
                <a:lnTo>
                  <a:pt x="9026" y="20445"/>
                </a:lnTo>
                <a:lnTo>
                  <a:pt x="9037" y="20094"/>
                </a:lnTo>
                <a:lnTo>
                  <a:pt x="9045" y="19748"/>
                </a:lnTo>
                <a:lnTo>
                  <a:pt x="9048" y="19398"/>
                </a:lnTo>
                <a:lnTo>
                  <a:pt x="9048" y="18701"/>
                </a:lnTo>
                <a:lnTo>
                  <a:pt x="9043" y="18354"/>
                </a:lnTo>
                <a:lnTo>
                  <a:pt x="9031" y="18004"/>
                </a:lnTo>
                <a:lnTo>
                  <a:pt x="9020" y="17657"/>
                </a:lnTo>
                <a:lnTo>
                  <a:pt x="9003" y="17311"/>
                </a:lnTo>
                <a:lnTo>
                  <a:pt x="8981" y="16964"/>
                </a:lnTo>
                <a:lnTo>
                  <a:pt x="8958" y="16617"/>
                </a:lnTo>
                <a:lnTo>
                  <a:pt x="8933" y="16271"/>
                </a:lnTo>
                <a:lnTo>
                  <a:pt x="8902" y="15924"/>
                </a:lnTo>
                <a:lnTo>
                  <a:pt x="8866" y="15581"/>
                </a:lnTo>
                <a:lnTo>
                  <a:pt x="8827" y="15235"/>
                </a:lnTo>
                <a:lnTo>
                  <a:pt x="8787" y="14896"/>
                </a:lnTo>
                <a:lnTo>
                  <a:pt x="8740" y="14549"/>
                </a:lnTo>
                <a:lnTo>
                  <a:pt x="8689" y="14210"/>
                </a:lnTo>
                <a:lnTo>
                  <a:pt x="8633" y="13871"/>
                </a:lnTo>
                <a:lnTo>
                  <a:pt x="8574" y="13532"/>
                </a:lnTo>
                <a:lnTo>
                  <a:pt x="8512" y="13196"/>
                </a:lnTo>
                <a:lnTo>
                  <a:pt x="8442" y="12861"/>
                </a:lnTo>
                <a:lnTo>
                  <a:pt x="8372" y="12529"/>
                </a:lnTo>
                <a:lnTo>
                  <a:pt x="8296" y="12194"/>
                </a:lnTo>
                <a:lnTo>
                  <a:pt x="8212" y="11866"/>
                </a:lnTo>
                <a:lnTo>
                  <a:pt x="8128" y="11538"/>
                </a:lnTo>
                <a:lnTo>
                  <a:pt x="8035" y="11214"/>
                </a:lnTo>
                <a:lnTo>
                  <a:pt x="7940" y="10893"/>
                </a:lnTo>
                <a:lnTo>
                  <a:pt x="7841" y="10569"/>
                </a:lnTo>
                <a:lnTo>
                  <a:pt x="7735" y="10252"/>
                </a:lnTo>
                <a:lnTo>
                  <a:pt x="7625" y="9943"/>
                </a:lnTo>
                <a:lnTo>
                  <a:pt x="7513" y="9630"/>
                </a:lnTo>
                <a:lnTo>
                  <a:pt x="7392" y="9321"/>
                </a:lnTo>
                <a:lnTo>
                  <a:pt x="7269" y="9019"/>
                </a:lnTo>
                <a:lnTo>
                  <a:pt x="7140" y="8720"/>
                </a:lnTo>
                <a:lnTo>
                  <a:pt x="7005" y="8426"/>
                </a:lnTo>
                <a:lnTo>
                  <a:pt x="6868" y="8139"/>
                </a:lnTo>
                <a:lnTo>
                  <a:pt x="6724" y="7852"/>
                </a:lnTo>
                <a:lnTo>
                  <a:pt x="6573" y="7573"/>
                </a:lnTo>
                <a:lnTo>
                  <a:pt x="6421" y="7297"/>
                </a:lnTo>
                <a:lnTo>
                  <a:pt x="6261" y="7025"/>
                </a:lnTo>
                <a:lnTo>
                  <a:pt x="6099" y="6760"/>
                </a:lnTo>
                <a:lnTo>
                  <a:pt x="5930" y="6499"/>
                </a:lnTo>
                <a:lnTo>
                  <a:pt x="5759" y="6246"/>
                </a:lnTo>
                <a:lnTo>
                  <a:pt x="5582" y="5996"/>
                </a:lnTo>
                <a:lnTo>
                  <a:pt x="5403" y="5754"/>
                </a:lnTo>
                <a:lnTo>
                  <a:pt x="5217" y="5523"/>
                </a:lnTo>
                <a:lnTo>
                  <a:pt x="5027" y="5292"/>
                </a:lnTo>
                <a:lnTo>
                  <a:pt x="4838" y="5068"/>
                </a:lnTo>
                <a:lnTo>
                  <a:pt x="4642" y="4856"/>
                </a:lnTo>
                <a:lnTo>
                  <a:pt x="4440" y="4643"/>
                </a:lnTo>
                <a:lnTo>
                  <a:pt x="4238" y="4442"/>
                </a:lnTo>
                <a:lnTo>
                  <a:pt x="4030" y="4245"/>
                </a:lnTo>
                <a:lnTo>
                  <a:pt x="3823" y="4055"/>
                </a:lnTo>
                <a:lnTo>
                  <a:pt x="3609" y="3876"/>
                </a:lnTo>
                <a:lnTo>
                  <a:pt x="3396" y="3697"/>
                </a:lnTo>
                <a:lnTo>
                  <a:pt x="3592" y="3906"/>
                </a:lnTo>
                <a:lnTo>
                  <a:pt x="3786" y="4122"/>
                </a:lnTo>
                <a:lnTo>
                  <a:pt x="3974" y="4338"/>
                </a:lnTo>
                <a:lnTo>
                  <a:pt x="4162" y="4565"/>
                </a:lnTo>
                <a:lnTo>
                  <a:pt x="4345" y="4793"/>
                </a:lnTo>
                <a:lnTo>
                  <a:pt x="4521" y="5031"/>
                </a:lnTo>
                <a:lnTo>
                  <a:pt x="4693" y="5270"/>
                </a:lnTo>
                <a:lnTo>
                  <a:pt x="4861" y="5519"/>
                </a:lnTo>
                <a:lnTo>
                  <a:pt x="5021" y="5765"/>
                </a:lnTo>
                <a:lnTo>
                  <a:pt x="5181" y="6022"/>
                </a:lnTo>
                <a:lnTo>
                  <a:pt x="5332" y="6283"/>
                </a:lnTo>
                <a:lnTo>
                  <a:pt x="5484" y="6548"/>
                </a:lnTo>
                <a:lnTo>
                  <a:pt x="5624" y="6816"/>
                </a:lnTo>
                <a:lnTo>
                  <a:pt x="5762" y="7088"/>
                </a:lnTo>
                <a:lnTo>
                  <a:pt x="5897" y="7364"/>
                </a:lnTo>
                <a:lnTo>
                  <a:pt x="6023" y="7647"/>
                </a:lnTo>
                <a:lnTo>
                  <a:pt x="6146" y="7930"/>
                </a:lnTo>
                <a:lnTo>
                  <a:pt x="6261" y="8217"/>
                </a:lnTo>
                <a:lnTo>
                  <a:pt x="6374" y="8508"/>
                </a:lnTo>
                <a:lnTo>
                  <a:pt x="6480" y="8802"/>
                </a:lnTo>
                <a:lnTo>
                  <a:pt x="6581" y="9104"/>
                </a:lnTo>
                <a:lnTo>
                  <a:pt x="6677" y="9402"/>
                </a:lnTo>
                <a:lnTo>
                  <a:pt x="6769" y="9704"/>
                </a:lnTo>
                <a:lnTo>
                  <a:pt x="6856" y="10006"/>
                </a:lnTo>
                <a:lnTo>
                  <a:pt x="6938" y="10312"/>
                </a:lnTo>
                <a:lnTo>
                  <a:pt x="7011" y="10625"/>
                </a:lnTo>
                <a:lnTo>
                  <a:pt x="7084" y="10934"/>
                </a:lnTo>
                <a:lnTo>
                  <a:pt x="7151" y="11243"/>
                </a:lnTo>
                <a:lnTo>
                  <a:pt x="7210" y="11557"/>
                </a:lnTo>
                <a:lnTo>
                  <a:pt x="7269" y="11873"/>
                </a:lnTo>
                <a:lnTo>
                  <a:pt x="7319" y="12190"/>
                </a:lnTo>
                <a:lnTo>
                  <a:pt x="7370" y="12507"/>
                </a:lnTo>
                <a:lnTo>
                  <a:pt x="7412" y="12827"/>
                </a:lnTo>
                <a:lnTo>
                  <a:pt x="7451" y="13144"/>
                </a:lnTo>
                <a:lnTo>
                  <a:pt x="7485" y="13465"/>
                </a:lnTo>
                <a:lnTo>
                  <a:pt x="7516" y="13789"/>
                </a:lnTo>
                <a:lnTo>
                  <a:pt x="7544" y="14109"/>
                </a:lnTo>
                <a:lnTo>
                  <a:pt x="7566" y="14430"/>
                </a:lnTo>
                <a:lnTo>
                  <a:pt x="7586" y="14754"/>
                </a:lnTo>
                <a:lnTo>
                  <a:pt x="7600" y="15075"/>
                </a:lnTo>
                <a:lnTo>
                  <a:pt x="7609" y="15395"/>
                </a:lnTo>
                <a:lnTo>
                  <a:pt x="7617" y="15719"/>
                </a:lnTo>
                <a:lnTo>
                  <a:pt x="7620" y="16043"/>
                </a:lnTo>
                <a:lnTo>
                  <a:pt x="7620" y="16364"/>
                </a:lnTo>
                <a:lnTo>
                  <a:pt x="7617" y="16688"/>
                </a:lnTo>
                <a:lnTo>
                  <a:pt x="7611" y="17009"/>
                </a:lnTo>
                <a:lnTo>
                  <a:pt x="7600" y="17333"/>
                </a:lnTo>
                <a:lnTo>
                  <a:pt x="7586" y="17657"/>
                </a:lnTo>
                <a:lnTo>
                  <a:pt x="7572" y="17978"/>
                </a:lnTo>
                <a:lnTo>
                  <a:pt x="7552" y="18294"/>
                </a:lnTo>
                <a:lnTo>
                  <a:pt x="7527" y="18619"/>
                </a:lnTo>
                <a:lnTo>
                  <a:pt x="7499" y="18939"/>
                </a:lnTo>
                <a:lnTo>
                  <a:pt x="7471" y="19256"/>
                </a:lnTo>
                <a:lnTo>
                  <a:pt x="7440" y="19576"/>
                </a:lnTo>
                <a:lnTo>
                  <a:pt x="7401" y="19893"/>
                </a:lnTo>
                <a:lnTo>
                  <a:pt x="7364" y="20210"/>
                </a:lnTo>
                <a:lnTo>
                  <a:pt x="7322" y="20527"/>
                </a:lnTo>
                <a:lnTo>
                  <a:pt x="7277" y="20843"/>
                </a:lnTo>
                <a:lnTo>
                  <a:pt x="7230" y="21153"/>
                </a:lnTo>
                <a:lnTo>
                  <a:pt x="7179" y="21466"/>
                </a:lnTo>
                <a:lnTo>
                  <a:pt x="7154" y="21600"/>
                </a:lnTo>
                <a:lnTo>
                  <a:pt x="7028" y="21596"/>
                </a:lnTo>
                <a:lnTo>
                  <a:pt x="6983" y="21593"/>
                </a:lnTo>
                <a:lnTo>
                  <a:pt x="6837" y="21566"/>
                </a:lnTo>
                <a:lnTo>
                  <a:pt x="6691" y="21537"/>
                </a:lnTo>
                <a:lnTo>
                  <a:pt x="6548" y="21499"/>
                </a:lnTo>
                <a:lnTo>
                  <a:pt x="6407" y="21455"/>
                </a:lnTo>
                <a:lnTo>
                  <a:pt x="6261" y="21406"/>
                </a:lnTo>
                <a:lnTo>
                  <a:pt x="6124" y="21358"/>
                </a:lnTo>
                <a:lnTo>
                  <a:pt x="5984" y="21298"/>
                </a:lnTo>
                <a:lnTo>
                  <a:pt x="5843" y="21235"/>
                </a:lnTo>
                <a:lnTo>
                  <a:pt x="5708" y="21168"/>
                </a:lnTo>
                <a:lnTo>
                  <a:pt x="5574" y="21097"/>
                </a:lnTo>
                <a:lnTo>
                  <a:pt x="5436" y="21019"/>
                </a:lnTo>
                <a:lnTo>
                  <a:pt x="5307" y="20940"/>
                </a:lnTo>
                <a:lnTo>
                  <a:pt x="5175" y="20851"/>
                </a:lnTo>
                <a:lnTo>
                  <a:pt x="5046" y="20761"/>
                </a:lnTo>
                <a:lnTo>
                  <a:pt x="4917" y="20668"/>
                </a:lnTo>
                <a:lnTo>
                  <a:pt x="4791" y="20571"/>
                </a:lnTo>
                <a:lnTo>
                  <a:pt x="4667" y="20467"/>
                </a:lnTo>
                <a:lnTo>
                  <a:pt x="4544" y="20359"/>
                </a:lnTo>
                <a:lnTo>
                  <a:pt x="4423" y="20255"/>
                </a:lnTo>
                <a:lnTo>
                  <a:pt x="4302" y="20139"/>
                </a:lnTo>
                <a:lnTo>
                  <a:pt x="4187" y="20020"/>
                </a:lnTo>
                <a:lnTo>
                  <a:pt x="4072" y="19901"/>
                </a:lnTo>
                <a:lnTo>
                  <a:pt x="3848" y="19647"/>
                </a:lnTo>
                <a:lnTo>
                  <a:pt x="3738" y="19513"/>
                </a:lnTo>
                <a:lnTo>
                  <a:pt x="3632" y="19379"/>
                </a:lnTo>
                <a:lnTo>
                  <a:pt x="3528" y="19241"/>
                </a:lnTo>
                <a:lnTo>
                  <a:pt x="3427" y="19103"/>
                </a:lnTo>
                <a:lnTo>
                  <a:pt x="3326" y="18958"/>
                </a:lnTo>
                <a:lnTo>
                  <a:pt x="3230" y="18812"/>
                </a:lnTo>
                <a:lnTo>
                  <a:pt x="3135" y="18663"/>
                </a:lnTo>
                <a:lnTo>
                  <a:pt x="3042" y="18511"/>
                </a:lnTo>
                <a:lnTo>
                  <a:pt x="2952" y="18358"/>
                </a:lnTo>
                <a:lnTo>
                  <a:pt x="2865" y="18201"/>
                </a:lnTo>
                <a:lnTo>
                  <a:pt x="2781" y="18037"/>
                </a:lnTo>
                <a:lnTo>
                  <a:pt x="2700" y="17877"/>
                </a:lnTo>
                <a:lnTo>
                  <a:pt x="2618" y="17713"/>
                </a:lnTo>
                <a:lnTo>
                  <a:pt x="2543" y="17549"/>
                </a:lnTo>
                <a:lnTo>
                  <a:pt x="2470" y="17381"/>
                </a:lnTo>
                <a:lnTo>
                  <a:pt x="2400" y="17210"/>
                </a:lnTo>
                <a:lnTo>
                  <a:pt x="2332" y="17039"/>
                </a:lnTo>
                <a:lnTo>
                  <a:pt x="2268" y="16867"/>
                </a:lnTo>
                <a:lnTo>
                  <a:pt x="2206" y="16692"/>
                </a:lnTo>
                <a:lnTo>
                  <a:pt x="2150" y="16513"/>
                </a:lnTo>
                <a:lnTo>
                  <a:pt x="2094" y="16334"/>
                </a:lnTo>
                <a:lnTo>
                  <a:pt x="2043" y="16155"/>
                </a:lnTo>
                <a:lnTo>
                  <a:pt x="1993" y="15976"/>
                </a:lnTo>
                <a:lnTo>
                  <a:pt x="1948" y="15790"/>
                </a:lnTo>
                <a:lnTo>
                  <a:pt x="1906" y="15607"/>
                </a:lnTo>
                <a:lnTo>
                  <a:pt x="1869" y="15425"/>
                </a:lnTo>
                <a:lnTo>
                  <a:pt x="1835" y="15239"/>
                </a:lnTo>
                <a:lnTo>
                  <a:pt x="1802" y="15052"/>
                </a:lnTo>
                <a:lnTo>
                  <a:pt x="1774" y="14866"/>
                </a:lnTo>
                <a:lnTo>
                  <a:pt x="1751" y="14680"/>
                </a:lnTo>
                <a:lnTo>
                  <a:pt x="1732" y="14493"/>
                </a:lnTo>
                <a:lnTo>
                  <a:pt x="1712" y="14299"/>
                </a:lnTo>
                <a:lnTo>
                  <a:pt x="1701" y="14113"/>
                </a:lnTo>
                <a:lnTo>
                  <a:pt x="1692" y="13927"/>
                </a:lnTo>
                <a:lnTo>
                  <a:pt x="1687" y="13733"/>
                </a:lnTo>
                <a:lnTo>
                  <a:pt x="1684" y="13547"/>
                </a:lnTo>
                <a:lnTo>
                  <a:pt x="1687" y="13357"/>
                </a:lnTo>
                <a:lnTo>
                  <a:pt x="1695" y="13166"/>
                </a:lnTo>
                <a:lnTo>
                  <a:pt x="1706" y="12976"/>
                </a:lnTo>
                <a:lnTo>
                  <a:pt x="1723" y="12786"/>
                </a:lnTo>
                <a:lnTo>
                  <a:pt x="1757" y="12406"/>
                </a:lnTo>
                <a:lnTo>
                  <a:pt x="1788" y="12015"/>
                </a:lnTo>
                <a:lnTo>
                  <a:pt x="1821" y="11616"/>
                </a:lnTo>
                <a:lnTo>
                  <a:pt x="1850" y="11210"/>
                </a:lnTo>
                <a:lnTo>
                  <a:pt x="1875" y="10800"/>
                </a:lnTo>
                <a:lnTo>
                  <a:pt x="1894" y="10383"/>
                </a:lnTo>
                <a:lnTo>
                  <a:pt x="1914" y="9961"/>
                </a:lnTo>
                <a:lnTo>
                  <a:pt x="1931" y="9537"/>
                </a:lnTo>
                <a:lnTo>
                  <a:pt x="1939" y="9108"/>
                </a:lnTo>
                <a:lnTo>
                  <a:pt x="1945" y="8676"/>
                </a:lnTo>
                <a:lnTo>
                  <a:pt x="1945" y="8240"/>
                </a:lnTo>
                <a:lnTo>
                  <a:pt x="1939" y="7804"/>
                </a:lnTo>
                <a:lnTo>
                  <a:pt x="1925" y="7371"/>
                </a:lnTo>
                <a:lnTo>
                  <a:pt x="1906" y="6935"/>
                </a:lnTo>
                <a:lnTo>
                  <a:pt x="1894" y="6719"/>
                </a:lnTo>
                <a:lnTo>
                  <a:pt x="1866" y="6287"/>
                </a:lnTo>
                <a:lnTo>
                  <a:pt x="1850" y="6071"/>
                </a:lnTo>
                <a:lnTo>
                  <a:pt x="1830" y="5855"/>
                </a:lnTo>
                <a:lnTo>
                  <a:pt x="1807" y="5642"/>
                </a:lnTo>
                <a:lnTo>
                  <a:pt x="1785" y="5430"/>
                </a:lnTo>
                <a:lnTo>
                  <a:pt x="1760" y="5214"/>
                </a:lnTo>
                <a:lnTo>
                  <a:pt x="1732" y="5005"/>
                </a:lnTo>
                <a:lnTo>
                  <a:pt x="1701" y="4793"/>
                </a:lnTo>
                <a:lnTo>
                  <a:pt x="1670" y="4584"/>
                </a:lnTo>
                <a:lnTo>
                  <a:pt x="1636" y="4375"/>
                </a:lnTo>
                <a:lnTo>
                  <a:pt x="1600" y="4170"/>
                </a:lnTo>
                <a:lnTo>
                  <a:pt x="1560" y="3961"/>
                </a:lnTo>
                <a:lnTo>
                  <a:pt x="1521" y="3760"/>
                </a:lnTo>
                <a:lnTo>
                  <a:pt x="1476" y="3555"/>
                </a:lnTo>
                <a:lnTo>
                  <a:pt x="1431" y="3358"/>
                </a:lnTo>
                <a:lnTo>
                  <a:pt x="1381" y="3160"/>
                </a:lnTo>
                <a:lnTo>
                  <a:pt x="1330" y="2963"/>
                </a:lnTo>
                <a:lnTo>
                  <a:pt x="1218" y="2575"/>
                </a:lnTo>
                <a:lnTo>
                  <a:pt x="1156" y="2385"/>
                </a:lnTo>
                <a:lnTo>
                  <a:pt x="1097" y="2199"/>
                </a:lnTo>
                <a:lnTo>
                  <a:pt x="1030" y="2009"/>
                </a:lnTo>
                <a:lnTo>
                  <a:pt x="960" y="1830"/>
                </a:lnTo>
                <a:lnTo>
                  <a:pt x="890" y="1647"/>
                </a:lnTo>
                <a:lnTo>
                  <a:pt x="817" y="1468"/>
                </a:lnTo>
                <a:lnTo>
                  <a:pt x="738" y="1293"/>
                </a:lnTo>
                <a:lnTo>
                  <a:pt x="657" y="1122"/>
                </a:lnTo>
                <a:lnTo>
                  <a:pt x="575" y="954"/>
                </a:lnTo>
                <a:lnTo>
                  <a:pt x="486" y="783"/>
                </a:lnTo>
                <a:lnTo>
                  <a:pt x="396" y="619"/>
                </a:lnTo>
                <a:lnTo>
                  <a:pt x="303" y="458"/>
                </a:lnTo>
                <a:lnTo>
                  <a:pt x="205" y="302"/>
                </a:lnTo>
                <a:lnTo>
                  <a:pt x="104" y="14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7" name="Shape 287"/>
          <p:cNvSpPr/>
          <p:nvPr/>
        </p:nvSpPr>
        <p:spPr>
          <a:xfrm>
            <a:off x="6102756" y="3154123"/>
            <a:ext cx="272153" cy="4082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1" h="21397" extrusionOk="0">
                <a:moveTo>
                  <a:pt x="19917" y="0"/>
                </a:moveTo>
                <a:lnTo>
                  <a:pt x="19917" y="2"/>
                </a:lnTo>
                <a:lnTo>
                  <a:pt x="21166" y="2"/>
                </a:lnTo>
                <a:lnTo>
                  <a:pt x="21166" y="15763"/>
                </a:lnTo>
                <a:cubicBezTo>
                  <a:pt x="21278" y="15845"/>
                  <a:pt x="21313" y="15950"/>
                  <a:pt x="21333" y="16058"/>
                </a:cubicBezTo>
                <a:cubicBezTo>
                  <a:pt x="21385" y="16339"/>
                  <a:pt x="21327" y="16618"/>
                  <a:pt x="21166" y="16876"/>
                </a:cubicBezTo>
                <a:lnTo>
                  <a:pt x="21166" y="17170"/>
                </a:lnTo>
                <a:lnTo>
                  <a:pt x="20902" y="17170"/>
                </a:lnTo>
                <a:cubicBezTo>
                  <a:pt x="20430" y="17772"/>
                  <a:pt x="19452" y="18220"/>
                  <a:pt x="18273" y="18347"/>
                </a:cubicBezTo>
                <a:cubicBezTo>
                  <a:pt x="16387" y="18549"/>
                  <a:pt x="14700" y="17852"/>
                  <a:pt x="14504" y="16790"/>
                </a:cubicBezTo>
                <a:cubicBezTo>
                  <a:pt x="14308" y="15729"/>
                  <a:pt x="15678" y="14704"/>
                  <a:pt x="17564" y="14502"/>
                </a:cubicBezTo>
                <a:cubicBezTo>
                  <a:pt x="18255" y="14428"/>
                  <a:pt x="18920" y="14474"/>
                  <a:pt x="19478" y="14652"/>
                </a:cubicBezTo>
                <a:lnTo>
                  <a:pt x="19478" y="4352"/>
                </a:lnTo>
                <a:lnTo>
                  <a:pt x="8361" y="6244"/>
                </a:lnTo>
                <a:lnTo>
                  <a:pt x="8361" y="19785"/>
                </a:lnTo>
                <a:lnTo>
                  <a:pt x="7927" y="19785"/>
                </a:lnTo>
                <a:cubicBezTo>
                  <a:pt x="7388" y="20580"/>
                  <a:pt x="6137" y="21190"/>
                  <a:pt x="4606" y="21354"/>
                </a:cubicBezTo>
                <a:cubicBezTo>
                  <a:pt x="2313" y="21600"/>
                  <a:pt x="261" y="20753"/>
                  <a:pt x="23" y="19461"/>
                </a:cubicBezTo>
                <a:cubicBezTo>
                  <a:pt x="-215" y="18170"/>
                  <a:pt x="1451" y="16924"/>
                  <a:pt x="3745" y="16678"/>
                </a:cubicBezTo>
                <a:cubicBezTo>
                  <a:pt x="4601" y="16586"/>
                  <a:pt x="5423" y="16647"/>
                  <a:pt x="6110" y="16871"/>
                </a:cubicBezTo>
                <a:lnTo>
                  <a:pt x="6110" y="2412"/>
                </a:lnTo>
                <a:lnTo>
                  <a:pt x="6786" y="2412"/>
                </a:lnTo>
                <a:lnTo>
                  <a:pt x="6737" y="2243"/>
                </a:lnTo>
                <a:lnTo>
                  <a:pt x="19478" y="75"/>
                </a:lnTo>
                <a:lnTo>
                  <a:pt x="19478" y="2"/>
                </a:lnTo>
                <a:lnTo>
                  <a:pt x="19906" y="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61468" y="3043371"/>
            <a:ext cx="2158956" cy="822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30000"/>
              </a:lnSpc>
              <a:defRPr sz="1100">
                <a:solidFill>
                  <a:srgbClr val="231F2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W2(0308) 项目计划、需求文档</a:t>
            </a:r>
          </a:p>
          <a:p>
            <a:pPr>
              <a:lnSpc>
                <a:spcPct val="130000"/>
              </a:lnSpc>
              <a:defRPr sz="1100">
                <a:solidFill>
                  <a:srgbClr val="231F2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W3(0315) 设计文档</a:t>
            </a:r>
          </a:p>
          <a:p>
            <a:pPr>
              <a:lnSpc>
                <a:spcPct val="130000"/>
              </a:lnSpc>
              <a:defRPr sz="1100">
                <a:solidFill>
                  <a:srgbClr val="231F2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W4(0322) 功能测试计划</a:t>
            </a:r>
          </a:p>
        </p:txBody>
      </p:sp>
      <p:sp>
        <p:nvSpPr>
          <p:cNvPr id="289" name="Shape 289"/>
          <p:cNvSpPr/>
          <p:nvPr/>
        </p:nvSpPr>
        <p:spPr>
          <a:xfrm>
            <a:off x="1636222" y="1171163"/>
            <a:ext cx="2257500" cy="1087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130000"/>
              </a:lnSpc>
              <a:defRPr sz="1100">
                <a:solidFill>
                  <a:srgbClr val="231F2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W4(0322) 用户登陆v0.1</a:t>
            </a:r>
          </a:p>
          <a:p>
            <a:pPr algn="ctr">
              <a:lnSpc>
                <a:spcPct val="130000"/>
              </a:lnSpc>
              <a:defRPr sz="1100">
                <a:solidFill>
                  <a:srgbClr val="231F2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W5(0329) 用户登陆v1.0</a:t>
            </a:r>
          </a:p>
          <a:p>
            <a:pPr algn="ctr">
              <a:lnSpc>
                <a:spcPct val="130000"/>
              </a:lnSpc>
              <a:defRPr sz="1100">
                <a:solidFill>
                  <a:srgbClr val="231F2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W6(0409) 所有模块beta</a:t>
            </a:r>
            <a:br/>
            <a:r>
              <a:t>后端单元测试报告</a:t>
            </a:r>
          </a:p>
        </p:txBody>
      </p:sp>
      <p:sp>
        <p:nvSpPr>
          <p:cNvPr id="290" name="Shape 290"/>
          <p:cNvSpPr/>
          <p:nvPr/>
        </p:nvSpPr>
        <p:spPr>
          <a:xfrm>
            <a:off x="5208789" y="1171163"/>
            <a:ext cx="2171522" cy="1037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130000"/>
              </a:lnSpc>
              <a:defRPr sz="1100">
                <a:solidFill>
                  <a:srgbClr val="231F2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br/>
            <a:r>
              <a:t>W8(0421) 数据录入</a:t>
            </a:r>
          </a:p>
          <a:p>
            <a:pPr algn="ctr">
              <a:lnSpc>
                <a:spcPct val="130000"/>
              </a:lnSpc>
              <a:defRPr sz="1100">
                <a:solidFill>
                  <a:srgbClr val="231F2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AB组项目部署</a:t>
            </a:r>
            <a:br/>
            <a:r>
              <a:t>AB组项目集成测试</a:t>
            </a:r>
          </a:p>
        </p:txBody>
      </p:sp>
      <p:sp>
        <p:nvSpPr>
          <p:cNvPr id="291" name="Shape 291"/>
          <p:cNvSpPr/>
          <p:nvPr/>
        </p:nvSpPr>
        <p:spPr>
          <a:xfrm>
            <a:off x="3513568" y="3043371"/>
            <a:ext cx="2174689" cy="1087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130000"/>
              </a:lnSpc>
              <a:defRPr sz="1100">
                <a:solidFill>
                  <a:srgbClr val="231F2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W7(0412) 功能测试报告</a:t>
            </a:r>
          </a:p>
          <a:p>
            <a:pPr algn="ctr">
              <a:lnSpc>
                <a:spcPct val="130000"/>
              </a:lnSpc>
              <a:defRPr sz="1100">
                <a:solidFill>
                  <a:srgbClr val="231F2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修复bug</a:t>
            </a:r>
            <a:br/>
            <a:r>
              <a:t>性能测试计划</a:t>
            </a:r>
          </a:p>
          <a:p>
            <a:pPr algn="ctr">
              <a:lnSpc>
                <a:spcPct val="130000"/>
              </a:lnSpc>
              <a:defRPr sz="1100">
                <a:solidFill>
                  <a:srgbClr val="231F2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W8(0421) 性能测试报告</a:t>
            </a:r>
          </a:p>
        </p:txBody>
      </p:sp>
      <p:sp>
        <p:nvSpPr>
          <p:cNvPr id="292" name="Shape 292"/>
          <p:cNvSpPr/>
          <p:nvPr/>
        </p:nvSpPr>
        <p:spPr>
          <a:xfrm>
            <a:off x="6903435" y="3043371"/>
            <a:ext cx="213700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130000"/>
              </a:lnSpc>
              <a:defRPr sz="1100">
                <a:solidFill>
                  <a:srgbClr val="231F2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W9(0426) 项目展示</a:t>
            </a:r>
          </a:p>
        </p:txBody>
      </p:sp>
      <p:sp>
        <p:nvSpPr>
          <p:cNvPr id="293" name="Shape 293"/>
          <p:cNvSpPr/>
          <p:nvPr/>
        </p:nvSpPr>
        <p:spPr>
          <a:xfrm>
            <a:off x="8100392" y="2571745"/>
            <a:ext cx="940046" cy="1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/>
        </p:nvSpPr>
        <p:spPr>
          <a:xfrm>
            <a:off x="5557463" y="2329593"/>
            <a:ext cx="144016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Agency FB"/>
                <a:ea typeface="Agency FB"/>
                <a:cs typeface="Agency FB"/>
                <a:sym typeface="Agency FB"/>
              </a:defRPr>
            </a:lvl1pPr>
          </a:lstStyle>
          <a:p>
            <a:r>
              <a:t>技术栈</a:t>
            </a:r>
          </a:p>
        </p:txBody>
      </p:sp>
      <p:grpSp>
        <p:nvGrpSpPr>
          <p:cNvPr id="300" name="Group 300"/>
          <p:cNvGrpSpPr/>
          <p:nvPr/>
        </p:nvGrpSpPr>
        <p:grpSpPr>
          <a:xfrm>
            <a:off x="4860032" y="2211709"/>
            <a:ext cx="697434" cy="697434"/>
            <a:chOff x="0" y="0"/>
            <a:chExt cx="697433" cy="697433"/>
          </a:xfrm>
        </p:grpSpPr>
        <p:sp>
          <p:nvSpPr>
            <p:cNvPr id="298" name="Shape 298"/>
            <p:cNvSpPr/>
            <p:nvPr/>
          </p:nvSpPr>
          <p:spPr>
            <a:xfrm>
              <a:off x="96687" y="71716"/>
              <a:ext cx="504058" cy="548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3000">
                  <a:solidFill>
                    <a:srgbClr val="FFFFFF"/>
                  </a:solidFill>
                  <a:latin typeface="Agency FB"/>
                  <a:ea typeface="Agency FB"/>
                  <a:cs typeface="Agency FB"/>
                  <a:sym typeface="Agency FB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99" name="Shape 299"/>
            <p:cNvSpPr/>
            <p:nvPr/>
          </p:nvSpPr>
          <p:spPr>
            <a:xfrm>
              <a:off x="-1" y="-1"/>
              <a:ext cx="697435" cy="697435"/>
            </a:xfrm>
            <a:prstGeom prst="rect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roup 304"/>
          <p:cNvGrpSpPr/>
          <p:nvPr/>
        </p:nvGrpSpPr>
        <p:grpSpPr>
          <a:xfrm>
            <a:off x="0" y="987574"/>
            <a:ext cx="9144000" cy="1944217"/>
            <a:chOff x="0" y="0"/>
            <a:chExt cx="9144000" cy="1944216"/>
          </a:xfrm>
        </p:grpSpPr>
        <p:sp>
          <p:nvSpPr>
            <p:cNvPr id="302" name="Shape 302"/>
            <p:cNvSpPr/>
            <p:nvPr/>
          </p:nvSpPr>
          <p:spPr>
            <a:xfrm>
              <a:off x="0" y="-1"/>
              <a:ext cx="9144000" cy="1944218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0" y="793038"/>
              <a:ext cx="9144000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·</a:t>
              </a:r>
            </a:p>
          </p:txBody>
        </p:sp>
      </p:grpSp>
      <p:sp>
        <p:nvSpPr>
          <p:cNvPr id="305" name="Shape 305"/>
          <p:cNvSpPr/>
          <p:nvPr/>
        </p:nvSpPr>
        <p:spPr>
          <a:xfrm>
            <a:off x="3296915" y="1134479"/>
            <a:ext cx="2549263" cy="1730020"/>
          </a:xfrm>
          <a:prstGeom prst="rect">
            <a:avLst/>
          </a:prstGeom>
          <a:solidFill>
            <a:srgbClr val="FFFFFF"/>
          </a:solidFill>
          <a:ln w="25400">
            <a:solidFill>
              <a:srgbClr val="52A1FD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6267746" y="1129585"/>
            <a:ext cx="2549263" cy="1730020"/>
          </a:xfrm>
          <a:prstGeom prst="rect">
            <a:avLst/>
          </a:prstGeom>
          <a:solidFill>
            <a:srgbClr val="FFFFFF"/>
          </a:solidFill>
          <a:ln w="25400">
            <a:solidFill>
              <a:srgbClr val="52A1FD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327399" y="1139329"/>
            <a:ext cx="2549264" cy="1730020"/>
          </a:xfrm>
          <a:prstGeom prst="rect">
            <a:avLst/>
          </a:prstGeom>
          <a:solidFill>
            <a:srgbClr val="FFFFFF"/>
          </a:solidFill>
          <a:ln w="25400">
            <a:solidFill>
              <a:srgbClr val="52A1FD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3608892" y="267493"/>
            <a:ext cx="1926215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000">
                <a:latin typeface="Agency FB"/>
                <a:ea typeface="Agency FB"/>
                <a:cs typeface="Agency FB"/>
                <a:sym typeface="Agency FB"/>
              </a:defRPr>
            </a:lvl1pPr>
          </a:lstStyle>
          <a:p>
            <a:r>
              <a:t>技术栈</a:t>
            </a:r>
          </a:p>
        </p:txBody>
      </p:sp>
      <p:grpSp>
        <p:nvGrpSpPr>
          <p:cNvPr id="312" name="Group 312"/>
          <p:cNvGrpSpPr/>
          <p:nvPr/>
        </p:nvGrpSpPr>
        <p:grpSpPr>
          <a:xfrm>
            <a:off x="3726000" y="612043"/>
            <a:ext cx="1692001" cy="18001"/>
            <a:chOff x="0" y="0"/>
            <a:chExt cx="1692000" cy="18000"/>
          </a:xfrm>
        </p:grpSpPr>
        <p:sp>
          <p:nvSpPr>
            <p:cNvPr id="309" name="Shape 309"/>
            <p:cNvSpPr/>
            <p:nvPr/>
          </p:nvSpPr>
          <p:spPr>
            <a:xfrm>
              <a:off x="-1" y="-1"/>
              <a:ext cx="564001" cy="18002"/>
            </a:xfrm>
            <a:prstGeom prst="rect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563999" y="-1"/>
              <a:ext cx="564001" cy="18002"/>
            </a:xfrm>
            <a:prstGeom prst="rect">
              <a:avLst/>
            </a:prstGeom>
            <a:solidFill>
              <a:srgbClr val="19C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1128000" y="-1"/>
              <a:ext cx="564001" cy="18002"/>
            </a:xfrm>
            <a:prstGeom prst="rect">
              <a:avLst/>
            </a:prstGeom>
            <a:solidFill>
              <a:srgbClr val="97E4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15" name="Group 315"/>
          <p:cNvGrpSpPr/>
          <p:nvPr/>
        </p:nvGrpSpPr>
        <p:grpSpPr>
          <a:xfrm>
            <a:off x="313392" y="3156355"/>
            <a:ext cx="2664001" cy="1608258"/>
            <a:chOff x="0" y="0"/>
            <a:chExt cx="2664000" cy="1608256"/>
          </a:xfrm>
        </p:grpSpPr>
        <p:sp>
          <p:nvSpPr>
            <p:cNvPr id="313" name="Shape 313"/>
            <p:cNvSpPr/>
            <p:nvPr/>
          </p:nvSpPr>
          <p:spPr>
            <a:xfrm>
              <a:off x="0" y="0"/>
              <a:ext cx="1080121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600" b="1">
                  <a:solidFill>
                    <a:srgbClr val="40404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前端</a:t>
              </a:r>
            </a:p>
          </p:txBody>
        </p:sp>
        <p:sp>
          <p:nvSpPr>
            <p:cNvPr id="314" name="Shape 314"/>
            <p:cNvSpPr/>
            <p:nvPr/>
          </p:nvSpPr>
          <p:spPr>
            <a:xfrm>
              <a:off x="0" y="307777"/>
              <a:ext cx="2664001" cy="1300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30000"/>
                </a:lnSpc>
                <a:defRPr sz="1000">
                  <a:solidFill>
                    <a:srgbClr val="40404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Vue.js + Vue router + Webpack + axios + crypto</a:t>
              </a:r>
            </a:p>
            <a:p>
              <a:pPr>
                <a:lnSpc>
                  <a:spcPct val="130000"/>
                </a:lnSpc>
                <a:defRPr sz="1000">
                  <a:solidFill>
                    <a:srgbClr val="40404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VueX (A组)</a:t>
              </a:r>
            </a:p>
            <a:p>
              <a:pPr>
                <a:lnSpc>
                  <a:spcPct val="130000"/>
                </a:lnSpc>
                <a:defRPr sz="1000">
                  <a:solidFill>
                    <a:srgbClr val="40404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  <a:p>
              <a:pPr>
                <a:lnSpc>
                  <a:spcPct val="130000"/>
                </a:lnSpc>
                <a:defRPr sz="1000">
                  <a:solidFill>
                    <a:srgbClr val="40404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Krpano</a:t>
              </a:r>
              <a:r>
                <a:rPr strike="sngStrike"/>
                <a:t> + Nginx服务器</a:t>
              </a:r>
              <a:r>
                <a:t>(A组)</a:t>
              </a:r>
            </a:p>
            <a:p>
              <a:pPr>
                <a:lnSpc>
                  <a:spcPct val="130000"/>
                </a:lnSpc>
                <a:defRPr sz="1000">
                  <a:solidFill>
                    <a:srgbClr val="40404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Element UI</a:t>
              </a:r>
            </a:p>
          </p:txBody>
        </p:sp>
      </p:grpSp>
      <p:grpSp>
        <p:nvGrpSpPr>
          <p:cNvPr id="318" name="Group 318"/>
          <p:cNvGrpSpPr/>
          <p:nvPr/>
        </p:nvGrpSpPr>
        <p:grpSpPr>
          <a:xfrm>
            <a:off x="3263475" y="3162187"/>
            <a:ext cx="2664002" cy="1864797"/>
            <a:chOff x="0" y="0"/>
            <a:chExt cx="2664000" cy="1864796"/>
          </a:xfrm>
        </p:grpSpPr>
        <p:sp>
          <p:nvSpPr>
            <p:cNvPr id="316" name="Shape 316"/>
            <p:cNvSpPr/>
            <p:nvPr/>
          </p:nvSpPr>
          <p:spPr>
            <a:xfrm>
              <a:off x="0" y="0"/>
              <a:ext cx="1080121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600" b="1">
                  <a:solidFill>
                    <a:srgbClr val="40404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后端</a:t>
              </a:r>
            </a:p>
          </p:txBody>
        </p:sp>
        <p:sp>
          <p:nvSpPr>
            <p:cNvPr id="317" name="Shape 317"/>
            <p:cNvSpPr/>
            <p:nvPr/>
          </p:nvSpPr>
          <p:spPr>
            <a:xfrm>
              <a:off x="0" y="307776"/>
              <a:ext cx="2664001" cy="15570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30000"/>
                </a:lnSpc>
                <a:defRPr sz="1000">
                  <a:solidFill>
                    <a:srgbClr val="40404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Java</a:t>
              </a:r>
            </a:p>
            <a:p>
              <a:pPr>
                <a:lnSpc>
                  <a:spcPct val="130000"/>
                </a:lnSpc>
                <a:defRPr sz="1000">
                  <a:solidFill>
                    <a:srgbClr val="40404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SSM框架</a:t>
              </a:r>
            </a:p>
            <a:p>
              <a:pPr>
                <a:lnSpc>
                  <a:spcPct val="130000"/>
                </a:lnSpc>
                <a:defRPr sz="1000">
                  <a:solidFill>
                    <a:srgbClr val="40404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Alibaba java code guideline + lombok  + c3p0(B组)</a:t>
              </a:r>
            </a:p>
            <a:p>
              <a:pPr>
                <a:lnSpc>
                  <a:spcPct val="130000"/>
                </a:lnSpc>
                <a:defRPr sz="1000">
                  <a:solidFill>
                    <a:srgbClr val="40404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  <a:p>
              <a:pPr>
                <a:lnSpc>
                  <a:spcPct val="130000"/>
                </a:lnSpc>
                <a:defRPr sz="1000">
                  <a:solidFill>
                    <a:srgbClr val="40404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MySQL数据库</a:t>
              </a:r>
            </a:p>
            <a:p>
              <a:pPr>
                <a:lnSpc>
                  <a:spcPct val="130000"/>
                </a:lnSpc>
                <a:defRPr sz="1000">
                  <a:solidFill>
                    <a:srgbClr val="40404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Tomcat服务器</a:t>
              </a:r>
            </a:p>
          </p:txBody>
        </p:sp>
      </p:grpSp>
      <p:grpSp>
        <p:nvGrpSpPr>
          <p:cNvPr id="321" name="Group 321"/>
          <p:cNvGrpSpPr/>
          <p:nvPr/>
        </p:nvGrpSpPr>
        <p:grpSpPr>
          <a:xfrm>
            <a:off x="6213559" y="3177413"/>
            <a:ext cx="2664001" cy="1171377"/>
            <a:chOff x="0" y="0"/>
            <a:chExt cx="2664000" cy="1171376"/>
          </a:xfrm>
        </p:grpSpPr>
        <p:sp>
          <p:nvSpPr>
            <p:cNvPr id="319" name="Shape 319"/>
            <p:cNvSpPr/>
            <p:nvPr/>
          </p:nvSpPr>
          <p:spPr>
            <a:xfrm>
              <a:off x="0" y="0"/>
              <a:ext cx="1080121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600" b="1">
                  <a:solidFill>
                    <a:srgbClr val="40404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测试</a:t>
              </a:r>
            </a:p>
          </p:txBody>
        </p:sp>
        <p:sp>
          <p:nvSpPr>
            <p:cNvPr id="320" name="Shape 320"/>
            <p:cNvSpPr/>
            <p:nvPr/>
          </p:nvSpPr>
          <p:spPr>
            <a:xfrm>
              <a:off x="0" y="307776"/>
              <a:ext cx="266400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30000"/>
                </a:lnSpc>
                <a:defRPr sz="1000">
                  <a:solidFill>
                    <a:srgbClr val="40404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JUnit</a:t>
              </a:r>
            </a:p>
            <a:p>
              <a:pPr>
                <a:lnSpc>
                  <a:spcPct val="130000"/>
                </a:lnSpc>
                <a:defRPr sz="1000">
                  <a:solidFill>
                    <a:srgbClr val="40404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  <a:p>
              <a:pPr>
                <a:lnSpc>
                  <a:spcPct val="130000"/>
                </a:lnSpc>
                <a:defRPr sz="1000">
                  <a:solidFill>
                    <a:srgbClr val="40404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JMeter</a:t>
              </a:r>
            </a:p>
            <a:p>
              <a:pPr>
                <a:lnSpc>
                  <a:spcPct val="130000"/>
                </a:lnSpc>
                <a:defRPr sz="1000">
                  <a:solidFill>
                    <a:srgbClr val="40404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Badboy(B组)</a:t>
              </a:r>
            </a:p>
          </p:txBody>
        </p:sp>
      </p:grpSp>
      <p:pic>
        <p:nvPicPr>
          <p:cNvPr id="322" name="image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9269" y="1121171"/>
            <a:ext cx="1116125" cy="1116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image8.png" descr="屏幕剪辑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8068" y="2089094"/>
            <a:ext cx="2627785" cy="7984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image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19798" y="1170362"/>
            <a:ext cx="981442" cy="98144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image1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543362" y="1146493"/>
            <a:ext cx="1286045" cy="96453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image11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346105" y="2144861"/>
            <a:ext cx="2498741" cy="68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image12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492346" y="1476121"/>
            <a:ext cx="1333302" cy="761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image13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314540" y="1146493"/>
            <a:ext cx="2361097" cy="1681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image14.png" descr="http://www.badboy.com.au/static/images/facegrnicon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8349856" y="2370658"/>
            <a:ext cx="432049" cy="432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image15.png" descr="JUnit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257828" y="2218252"/>
            <a:ext cx="1524001" cy="609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/>
        </p:nvSpPr>
        <p:spPr>
          <a:xfrm>
            <a:off x="5557463" y="2329593"/>
            <a:ext cx="144016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Agency FB"/>
                <a:ea typeface="Agency FB"/>
                <a:cs typeface="Agency FB"/>
                <a:sym typeface="Agency FB"/>
              </a:defRPr>
            </a:lvl1pPr>
          </a:lstStyle>
          <a:p>
            <a:r>
              <a:t>测试</a:t>
            </a:r>
          </a:p>
        </p:txBody>
      </p:sp>
      <p:grpSp>
        <p:nvGrpSpPr>
          <p:cNvPr id="337" name="Group 337"/>
          <p:cNvGrpSpPr/>
          <p:nvPr/>
        </p:nvGrpSpPr>
        <p:grpSpPr>
          <a:xfrm>
            <a:off x="4860032" y="2211709"/>
            <a:ext cx="697434" cy="697434"/>
            <a:chOff x="0" y="0"/>
            <a:chExt cx="697433" cy="697433"/>
          </a:xfrm>
        </p:grpSpPr>
        <p:sp>
          <p:nvSpPr>
            <p:cNvPr id="335" name="Shape 335"/>
            <p:cNvSpPr/>
            <p:nvPr/>
          </p:nvSpPr>
          <p:spPr>
            <a:xfrm>
              <a:off x="96687" y="71716"/>
              <a:ext cx="504058" cy="548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3000">
                  <a:solidFill>
                    <a:srgbClr val="FFFFFF"/>
                  </a:solidFill>
                  <a:latin typeface="Agency FB"/>
                  <a:ea typeface="Agency FB"/>
                  <a:cs typeface="Agency FB"/>
                  <a:sym typeface="Agency FB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336" name="Shape 336"/>
            <p:cNvSpPr/>
            <p:nvPr/>
          </p:nvSpPr>
          <p:spPr>
            <a:xfrm>
              <a:off x="-1" y="-1"/>
              <a:ext cx="697435" cy="697435"/>
            </a:xfrm>
            <a:prstGeom prst="rect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电路">
  <a:themeElements>
    <a:clrScheme name="电路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电路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电路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3.xml><?xml version="1.0" encoding="utf-8"?>
<a:theme xmlns:a="http://schemas.openxmlformats.org/drawingml/2006/main" name="离子">
  <a:themeElements>
    <a:clrScheme name="离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离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4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1035</Words>
  <Application>Microsoft Macintosh PowerPoint</Application>
  <PresentationFormat>全屏显示(16:9)</PresentationFormat>
  <Paragraphs>194</Paragraphs>
  <Slides>30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30</vt:i4>
      </vt:variant>
    </vt:vector>
  </HeadingPairs>
  <TitlesOfParts>
    <vt:vector size="43" baseType="lpstr">
      <vt:lpstr>宋体</vt:lpstr>
      <vt:lpstr>Microsoft YaHei</vt:lpstr>
      <vt:lpstr>Microsoft YaHei</vt:lpstr>
      <vt:lpstr>Agency FB</vt:lpstr>
      <vt:lpstr>Arial</vt:lpstr>
      <vt:lpstr>Calibri</vt:lpstr>
      <vt:lpstr>Century Gothic</vt:lpstr>
      <vt:lpstr>Trebuchet MS</vt:lpstr>
      <vt:lpstr>Tw Cen MT</vt:lpstr>
      <vt:lpstr>Wingdings 3</vt:lpstr>
      <vt:lpstr>Office 主题</vt:lpstr>
      <vt:lpstr>电路</vt:lpstr>
      <vt:lpstr>离子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Microsoft Office 用户</cp:lastModifiedBy>
  <cp:revision>9</cp:revision>
  <dcterms:modified xsi:type="dcterms:W3CDTF">2018-04-26T13:16:10Z</dcterms:modified>
</cp:coreProperties>
</file>